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handoutMasterIdLst>
    <p:handoutMasterId r:id="rId33"/>
  </p:handoutMasterIdLst>
  <p:sldIdLst>
    <p:sldId id="325" r:id="rId2"/>
    <p:sldId id="285" r:id="rId3"/>
    <p:sldId id="365" r:id="rId4"/>
    <p:sldId id="367" r:id="rId5"/>
    <p:sldId id="345" r:id="rId6"/>
    <p:sldId id="361" r:id="rId7"/>
    <p:sldId id="363" r:id="rId8"/>
    <p:sldId id="364" r:id="rId9"/>
    <p:sldId id="366" r:id="rId10"/>
    <p:sldId id="352" r:id="rId11"/>
    <p:sldId id="353" r:id="rId12"/>
    <p:sldId id="354" r:id="rId13"/>
    <p:sldId id="355" r:id="rId14"/>
    <p:sldId id="369" r:id="rId15"/>
    <p:sldId id="358" r:id="rId16"/>
    <p:sldId id="357" r:id="rId17"/>
    <p:sldId id="370" r:id="rId18"/>
    <p:sldId id="371" r:id="rId19"/>
    <p:sldId id="372" r:id="rId20"/>
    <p:sldId id="373" r:id="rId21"/>
    <p:sldId id="374" r:id="rId22"/>
    <p:sldId id="375" r:id="rId23"/>
    <p:sldId id="376" r:id="rId24"/>
    <p:sldId id="377" r:id="rId25"/>
    <p:sldId id="378" r:id="rId26"/>
    <p:sldId id="379" r:id="rId27"/>
    <p:sldId id="380" r:id="rId28"/>
    <p:sldId id="381" r:id="rId29"/>
    <p:sldId id="382" r:id="rId30"/>
    <p:sldId id="383" r:id="rId31"/>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99" autoAdjust="0"/>
    <p:restoredTop sz="88530" autoAdjust="0"/>
  </p:normalViewPr>
  <p:slideViewPr>
    <p:cSldViewPr>
      <p:cViewPr varScale="1">
        <p:scale>
          <a:sx n="64" d="100"/>
          <a:sy n="64" d="100"/>
        </p:scale>
        <p:origin x="-1530" y="-108"/>
      </p:cViewPr>
      <p:guideLst>
        <p:guide orient="horz" pos="2160"/>
        <p:guide pos="2880"/>
      </p:guideLst>
    </p:cSldViewPr>
  </p:slideViewPr>
  <p:outlineViewPr>
    <p:cViewPr>
      <p:scale>
        <a:sx n="33" d="100"/>
        <a:sy n="33" d="100"/>
      </p:scale>
      <p:origin x="48"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69A6605C-F869-4F94-93FC-3890D7483CE0}" type="datetimeFigureOut">
              <a:rPr lang="en-US"/>
              <a:pPr>
                <a:defRPr/>
              </a:pPr>
              <a:t>1/29/2016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B8464F58-A5FD-4F22-BAE8-B2D8FBBABCD0}" type="slidenum">
              <a:rPr lang="en-US"/>
              <a:pPr>
                <a:defRPr/>
              </a:pPr>
              <a:t>‹#›</a:t>
            </a:fld>
            <a:endParaRPr lang="en-US"/>
          </a:p>
        </p:txBody>
      </p:sp>
    </p:spTree>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25.png>
</file>

<file path=ppt/media/image27.png>
</file>

<file path=ppt/media/image3.png>
</file>

<file path=ppt/media/image4.png>
</file>

<file path=ppt/media/image43.png>
</file>

<file path=ppt/media/image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5672E399-5646-4A03-BED2-432879AD7094}" type="datetimeFigureOut">
              <a:rPr lang="en-US"/>
              <a:pPr>
                <a:defRPr/>
              </a:pPr>
              <a:t>1/29/2016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A6B71E7E-687C-4F0E-9ED0-0F99C842092B}" type="slidenum">
              <a:rPr lang="en-US"/>
              <a:pPr>
                <a:defRPr/>
              </a:pPr>
              <a:t>‹#›</a:t>
            </a:fld>
            <a:endParaRPr lang="en-US"/>
          </a:p>
        </p:txBody>
      </p:sp>
    </p:spTree>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F789E29E-555C-4AEF-8C77-B042BBB7EC9C}" type="slidenum">
              <a:rPr lang="en-US" smtClean="0"/>
              <a:pPr/>
              <a:t>1</a:t>
            </a:fld>
            <a:endParaRPr lang="en-US" smtClean="0"/>
          </a:p>
        </p:txBody>
      </p:sp>
      <p:sp>
        <p:nvSpPr>
          <p:cNvPr id="36867"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36868"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noFill/>
          <a:ln>
            <a:solidFill>
              <a:srgbClr val="000000"/>
            </a:solidFill>
            <a:miter lim="800000"/>
            <a:headEnd/>
            <a:tailEnd/>
          </a:ln>
        </p:spPr>
      </p:sp>
      <p:sp>
        <p:nvSpPr>
          <p:cNvPr id="4608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46084"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0901D074-682E-4D12-BA6A-8C20F4877881}" type="slidenum">
              <a:rPr lang="en-US" smtClean="0"/>
              <a:pPr/>
              <a:t>10</a:t>
            </a:fld>
            <a:endParaRPr 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noFill/>
          <a:ln>
            <a:solidFill>
              <a:srgbClr val="000000"/>
            </a:solidFill>
            <a:miter lim="800000"/>
            <a:headEnd/>
            <a:tailEnd/>
          </a:ln>
        </p:spPr>
      </p:sp>
      <p:sp>
        <p:nvSpPr>
          <p:cNvPr id="4710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47108"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08ED3522-4AA1-4A13-829A-C98D2C0876C8}" type="slidenum">
              <a:rPr lang="en-US" smtClean="0"/>
              <a:pPr/>
              <a:t>11</a:t>
            </a:fld>
            <a:endParaRPr lang="en-US"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p:spPr>
      </p:sp>
      <p:sp>
        <p:nvSpPr>
          <p:cNvPr id="4813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r>
              <a:rPr lang="en-US" dirty="0" smtClean="0">
                <a:latin typeface="Times New Roman" pitchFamily="18" charset="0"/>
                <a:cs typeface="Times New Roman" pitchFamily="18" charset="0"/>
              </a:rPr>
              <a:t>The</a:t>
            </a:r>
            <a:r>
              <a:rPr lang="en-US" baseline="0" dirty="0" smtClean="0">
                <a:latin typeface="Times New Roman" pitchFamily="18" charset="0"/>
                <a:cs typeface="Times New Roman" pitchFamily="18" charset="0"/>
              </a:rPr>
              <a:t> hysteresis of MoS2 on h-BN has nearly no hysteresis indicating absence of trap charge states.</a:t>
            </a:r>
            <a:endParaRPr lang="en-US" dirty="0" smtClean="0">
              <a:latin typeface="Times New Roman" pitchFamily="18" charset="0"/>
              <a:cs typeface="Times New Roman" pitchFamily="18" charset="0"/>
            </a:endParaRPr>
          </a:p>
        </p:txBody>
      </p:sp>
      <p:sp>
        <p:nvSpPr>
          <p:cNvPr id="4813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7A969517-58F0-42FC-8FFF-947C0792C2FC}" type="slidenum">
              <a:rPr lang="en-US" smtClean="0"/>
              <a:pPr/>
              <a:t>12</a:t>
            </a:fld>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p:spPr>
      </p:sp>
      <p:sp>
        <p:nvSpPr>
          <p:cNvPr id="4915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4915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F38A546D-2FF1-4FDF-AAE7-E24C94B8D390}" type="slidenum">
              <a:rPr lang="en-US" smtClean="0"/>
              <a:pPr/>
              <a:t>13</a:t>
            </a:fld>
            <a:endParaRPr 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p:spPr>
      </p:sp>
      <p:sp>
        <p:nvSpPr>
          <p:cNvPr id="4915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4915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F38A546D-2FF1-4FDF-AAE7-E24C94B8D390}" type="slidenum">
              <a:rPr lang="en-US" smtClean="0"/>
              <a:pPr/>
              <a:t>14</a:t>
            </a:fld>
            <a:endParaRPr lang="en-US"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5018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03F54C38-2F24-4D4A-8C95-B6EAE81C89E6}" type="slidenum">
              <a:rPr lang="en-US" smtClean="0"/>
              <a:pPr/>
              <a:t>15</a:t>
            </a:fld>
            <a:endParaRPr lang="en-US" smtClean="0"/>
          </a:p>
        </p:txBody>
      </p:sp>
      <p:sp>
        <p:nvSpPr>
          <p:cNvPr id="50181" name="Footer Placeholder 4"/>
          <p:cNvSpPr>
            <a:spLocks noGrp="1"/>
          </p:cNvSpPr>
          <p:nvPr>
            <p:ph type="ftr" sz="quarter" idx="4"/>
          </p:nvPr>
        </p:nvSpPr>
        <p:spPr bwMode="auto">
          <a:noFill/>
          <a:ln>
            <a:miter lim="800000"/>
            <a:headEnd/>
            <a:tailEnd/>
          </a:ln>
        </p:spPr>
        <p:txBody>
          <a:bodyPr wrap="square" numCol="1" anchorCtr="0" compatLnSpc="1">
            <a:prstTxWarp prst="textNoShape">
              <a:avLst/>
            </a:prstTxWarp>
          </a:bodyPr>
          <a:lstStyle/>
          <a:p>
            <a:endParaRPr lang="en-US"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noFill/>
          <a:ln>
            <a:solidFill>
              <a:srgbClr val="000000"/>
            </a:solidFill>
            <a:miter lim="800000"/>
            <a:headEnd/>
            <a:tailEnd/>
          </a:ln>
        </p:spPr>
      </p:sp>
      <p:sp>
        <p:nvSpPr>
          <p:cNvPr id="5120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51204"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FF957A9D-73DD-4D64-94BB-FBACB9B3C53B}" type="slidenum">
              <a:rPr lang="en-US" smtClean="0"/>
              <a:pPr/>
              <a:t>16</a:t>
            </a:fld>
            <a:endParaRPr lang="en-US" smtClean="0"/>
          </a:p>
        </p:txBody>
      </p:sp>
      <p:sp>
        <p:nvSpPr>
          <p:cNvPr id="51205" name="Footer Placeholder 4"/>
          <p:cNvSpPr>
            <a:spLocks noGrp="1"/>
          </p:cNvSpPr>
          <p:nvPr>
            <p:ph type="ftr" sz="quarter" idx="4"/>
          </p:nvPr>
        </p:nvSpPr>
        <p:spPr bwMode="auto">
          <a:noFill/>
          <a:ln>
            <a:miter lim="800000"/>
            <a:headEnd/>
            <a:tailEnd/>
          </a:ln>
        </p:spPr>
        <p:txBody>
          <a:bodyPr wrap="square" numCol="1" anchorCtr="0" compatLnSpc="1">
            <a:prstTxWarp prst="textNoShape">
              <a:avLst/>
            </a:prstTxWarp>
          </a:bodyPr>
          <a:lstStyle/>
          <a:p>
            <a:endParaRPr lang="en-US"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p:spPr>
      </p:sp>
      <p:sp>
        <p:nvSpPr>
          <p:cNvPr id="522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52228"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817C878D-AD97-4702-A2C4-24CF19DEF963}" type="slidenum">
              <a:rPr lang="en-US" smtClean="0"/>
              <a:pPr/>
              <a:t>17</a:t>
            </a:fld>
            <a:endParaRPr lang="en-US"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p:spPr>
      </p:sp>
      <p:sp>
        <p:nvSpPr>
          <p:cNvPr id="5325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5325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A0B99A48-54F5-490D-96A5-F76915BB9A35}" type="slidenum">
              <a:rPr lang="en-US" smtClean="0"/>
              <a:pPr/>
              <a:t>18</a:t>
            </a:fld>
            <a:endParaRPr lang="en-US"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p:spPr>
      </p:sp>
      <p:sp>
        <p:nvSpPr>
          <p:cNvPr id="5427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5427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2FB4E62C-57C2-4BAC-B3C8-C07929324377}" type="slidenum">
              <a:rPr lang="en-US" smtClean="0"/>
              <a:pPr/>
              <a:t>19</a:t>
            </a:fld>
            <a:endParaRPr 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p:spPr>
      </p:sp>
      <p:sp>
        <p:nvSpPr>
          <p:cNvPr id="3789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3789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4930885D-E9C3-4AE1-9F06-B3F593B30530}" type="slidenum">
              <a:rPr lang="en-US" smtClean="0"/>
              <a:pPr/>
              <a:t>2</a:t>
            </a:fld>
            <a:endParaRPr lang="en-US"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bwMode="auto">
          <a:noFill/>
          <a:ln>
            <a:solidFill>
              <a:srgbClr val="000000"/>
            </a:solidFill>
            <a:miter lim="800000"/>
            <a:headEnd/>
            <a:tailEnd/>
          </a:ln>
        </p:spPr>
      </p:sp>
      <p:sp>
        <p:nvSpPr>
          <p:cNvPr id="5529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5530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B88DE1FB-15B6-47D1-91A6-45DC29952C6D}" type="slidenum">
              <a:rPr lang="en-US" smtClean="0"/>
              <a:pPr/>
              <a:t>20</a:t>
            </a:fld>
            <a:endParaRPr lang="en-US"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p:spPr>
      </p:sp>
      <p:sp>
        <p:nvSpPr>
          <p:cNvPr id="5632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56324"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D874FF82-6D0F-440F-85A7-F6A5D7D22D8A}" type="slidenum">
              <a:rPr lang="en-US" smtClean="0"/>
              <a:pPr/>
              <a:t>21</a:t>
            </a:fld>
            <a:endParaRPr lang="en-US"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bwMode="auto">
          <a:noFill/>
          <a:ln>
            <a:solidFill>
              <a:srgbClr val="000000"/>
            </a:solidFill>
            <a:miter lim="800000"/>
            <a:headEnd/>
            <a:tailEnd/>
          </a:ln>
        </p:spPr>
      </p:sp>
      <p:sp>
        <p:nvSpPr>
          <p:cNvPr id="5734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57348"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6167164F-1F23-42D4-BB29-5CBF5EDAE1E2}" type="slidenum">
              <a:rPr lang="en-US" smtClean="0"/>
              <a:pPr/>
              <a:t>22</a:t>
            </a:fld>
            <a:endParaRPr lang="en-US"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bwMode="auto">
          <a:noFill/>
          <a:ln>
            <a:solidFill>
              <a:srgbClr val="000000"/>
            </a:solidFill>
            <a:miter lim="800000"/>
            <a:headEnd/>
            <a:tailEnd/>
          </a:ln>
        </p:spPr>
      </p:sp>
      <p:sp>
        <p:nvSpPr>
          <p:cNvPr id="5837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5837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2A1093BA-DD5D-45D9-8DD2-11D319B5CC7C}" type="slidenum">
              <a:rPr lang="en-US" smtClean="0"/>
              <a:pPr/>
              <a:t>23</a:t>
            </a:fld>
            <a:endParaRPr lang="en-US"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bwMode="auto">
          <a:noFill/>
          <a:ln>
            <a:solidFill>
              <a:srgbClr val="000000"/>
            </a:solidFill>
            <a:miter lim="800000"/>
            <a:headEnd/>
            <a:tailEnd/>
          </a:ln>
        </p:spPr>
      </p:sp>
      <p:sp>
        <p:nvSpPr>
          <p:cNvPr id="5939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5939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C39143CC-7EF4-4414-A94A-449DFAA2DF51}" type="slidenum">
              <a:rPr lang="en-US" smtClean="0"/>
              <a:pPr/>
              <a:t>24</a:t>
            </a:fld>
            <a:endParaRPr lang="en-US"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noFill/>
          <a:ln>
            <a:solidFill>
              <a:srgbClr val="000000"/>
            </a:solidFill>
            <a:miter lim="800000"/>
            <a:headEnd/>
            <a:tailEnd/>
          </a:ln>
        </p:spPr>
      </p:sp>
      <p:sp>
        <p:nvSpPr>
          <p:cNvPr id="604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6042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E89E8193-3EB4-489B-84FD-81499A3522C1}" type="slidenum">
              <a:rPr lang="en-US" smtClean="0"/>
              <a:pPr/>
              <a:t>25</a:t>
            </a:fld>
            <a:endParaRPr lang="en-US" smtClean="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noFill/>
          <a:ln>
            <a:solidFill>
              <a:srgbClr val="000000"/>
            </a:solidFill>
            <a:miter lim="800000"/>
            <a:headEnd/>
            <a:tailEnd/>
          </a:ln>
        </p:spPr>
      </p:sp>
      <p:sp>
        <p:nvSpPr>
          <p:cNvPr id="604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6042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E89E8193-3EB4-489B-84FD-81499A3522C1}" type="slidenum">
              <a:rPr lang="en-US" smtClean="0"/>
              <a:pPr/>
              <a:t>26</a:t>
            </a:fld>
            <a:endParaRPr lang="en-US"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bwMode="auto">
          <a:noFill/>
          <a:ln>
            <a:solidFill>
              <a:srgbClr val="000000"/>
            </a:solidFill>
            <a:miter lim="800000"/>
            <a:headEnd/>
            <a:tailEnd/>
          </a:ln>
        </p:spPr>
      </p:sp>
      <p:sp>
        <p:nvSpPr>
          <p:cNvPr id="6144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61444"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4E9E5117-1DDF-4251-AAFA-E79A4253BB18}" type="slidenum">
              <a:rPr lang="en-US" smtClean="0"/>
              <a:pPr/>
              <a:t>29</a:t>
            </a:fld>
            <a:endParaRPr lang="en-US"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bwMode="auto">
          <a:noFill/>
          <a:ln>
            <a:solidFill>
              <a:srgbClr val="000000"/>
            </a:solidFill>
            <a:miter lim="800000"/>
            <a:headEnd/>
            <a:tailEnd/>
          </a:ln>
        </p:spPr>
      </p:sp>
      <p:sp>
        <p:nvSpPr>
          <p:cNvPr id="6246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62468"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A2EA2C69-F7B1-4AE7-B1C2-E05C1FE5B753}" type="slidenum">
              <a:rPr lang="en-US" smtClean="0"/>
              <a:pPr/>
              <a:t>30</a:t>
            </a:fld>
            <a:endParaRPr 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a:normAutofit lnSpcReduction="10000"/>
          </a:bodyPr>
          <a:lstStyle/>
          <a:p>
            <a:pPr eaLnBrk="1" hangingPunct="1">
              <a:defRPr/>
            </a:pPr>
            <a:r>
              <a:rPr lang="en-US" dirty="0" smtClean="0"/>
              <a:t>Wide variation of electrical performance of MoS</a:t>
            </a:r>
            <a:r>
              <a:rPr lang="en-US" baseline="-25000" dirty="0" smtClean="0"/>
              <a:t>2</a:t>
            </a:r>
            <a:r>
              <a:rPr lang="en-US" dirty="0" smtClean="0"/>
              <a:t> FET motivated</a:t>
            </a:r>
            <a:r>
              <a:rPr lang="en-US" baseline="0" dirty="0" smtClean="0"/>
              <a:t> to so study the substrate and impurities effects on MoS</a:t>
            </a:r>
            <a:r>
              <a:rPr lang="en-US" baseline="-25000" dirty="0" smtClean="0"/>
              <a:t>2</a:t>
            </a:r>
            <a:r>
              <a:rPr lang="en-US" baseline="0" dirty="0" smtClean="0"/>
              <a:t> channel.</a:t>
            </a:r>
            <a:endParaRPr lang="en-US" dirty="0"/>
          </a:p>
        </p:txBody>
      </p:sp>
      <p:sp>
        <p:nvSpPr>
          <p:cNvPr id="3891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674E5354-C7E3-464C-B59D-550DEDBF0B6E}" type="slidenum">
              <a:rPr lang="en-US" smtClean="0"/>
              <a:pPr/>
              <a:t>3</a:t>
            </a:fld>
            <a:endParaRPr 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a:normAutofit lnSpcReduction="10000"/>
          </a:bodyPr>
          <a:lstStyle/>
          <a:p>
            <a:pPr eaLnBrk="1" hangingPunct="1">
              <a:defRPr/>
            </a:pPr>
            <a:endParaRPr lang="en-US" dirty="0"/>
          </a:p>
        </p:txBody>
      </p:sp>
      <p:sp>
        <p:nvSpPr>
          <p:cNvPr id="3891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674E5354-C7E3-464C-B59D-550DEDBF0B6E}" type="slidenum">
              <a:rPr lang="en-US" smtClean="0"/>
              <a:pPr/>
              <a:t>4</a:t>
            </a:fld>
            <a:endParaRPr 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p:spPr>
      </p:sp>
      <p:sp>
        <p:nvSpPr>
          <p:cNvPr id="3993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3994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AD593442-B14B-48AC-B78C-A475DAE20C0D}" type="slidenum">
              <a:rPr lang="en-US" smtClean="0"/>
              <a:pPr/>
              <a:t>5</a:t>
            </a:fld>
            <a:endParaRPr 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bwMode="auto">
          <a:noFill/>
          <a:ln>
            <a:solidFill>
              <a:srgbClr val="000000"/>
            </a:solidFill>
            <a:miter lim="800000"/>
            <a:headEnd/>
            <a:tailEnd/>
          </a:ln>
        </p:spPr>
      </p:sp>
      <p:sp>
        <p:nvSpPr>
          <p:cNvPr id="4301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4301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E985A6E3-C07E-4F72-BF33-369DF98CD5F5}" type="slidenum">
              <a:rPr lang="en-US" smtClean="0"/>
              <a:pPr/>
              <a:t>6</a:t>
            </a:fld>
            <a:endParaRPr lang="en-US"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bwMode="auto">
          <a:noFill/>
          <a:ln>
            <a:solidFill>
              <a:srgbClr val="000000"/>
            </a:solidFill>
            <a:miter lim="800000"/>
            <a:headEnd/>
            <a:tailEnd/>
          </a:ln>
        </p:spPr>
      </p:sp>
      <p:sp>
        <p:nvSpPr>
          <p:cNvPr id="4301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dirty="0" smtClean="0">
              <a:latin typeface="Times New Roman" pitchFamily="18" charset="0"/>
              <a:cs typeface="Times New Roman" pitchFamily="18" charset="0"/>
            </a:endParaRPr>
          </a:p>
        </p:txBody>
      </p:sp>
      <p:sp>
        <p:nvSpPr>
          <p:cNvPr id="4301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E985A6E3-C07E-4F72-BF33-369DF98CD5F5}" type="slidenum">
              <a:rPr lang="en-US" smtClean="0"/>
              <a:pPr/>
              <a:t>7</a:t>
            </a:fld>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noFill/>
          <a:ln>
            <a:solidFill>
              <a:srgbClr val="000000"/>
            </a:solidFill>
            <a:miter lim="800000"/>
            <a:headEnd/>
            <a:tailEnd/>
          </a:ln>
        </p:spPr>
      </p:sp>
      <p:sp>
        <p:nvSpPr>
          <p:cNvPr id="45059"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dirty="0" smtClean="0"/>
              <a:t>The scattering and disorder that leads to this non-metallic</a:t>
            </a:r>
            <a:r>
              <a:rPr lang="en-US" baseline="0" dirty="0" smtClean="0"/>
              <a:t> </a:t>
            </a:r>
            <a:r>
              <a:rPr lang="en-US" dirty="0" smtClean="0"/>
              <a:t>behavior can arise from multiple origins such as lattice defects,</a:t>
            </a:r>
            <a:r>
              <a:rPr lang="en-US" baseline="0" dirty="0" smtClean="0"/>
              <a:t> </a:t>
            </a:r>
            <a:r>
              <a:rPr lang="en-US" dirty="0" smtClean="0"/>
              <a:t>charged impurities in the substrate and surface </a:t>
            </a:r>
            <a:r>
              <a:rPr lang="en-US" dirty="0" err="1" smtClean="0"/>
              <a:t>adsorbates</a:t>
            </a:r>
            <a:r>
              <a:rPr lang="en-US" dirty="0" smtClean="0"/>
              <a:t>.</a:t>
            </a:r>
          </a:p>
          <a:p>
            <a:pPr eaLnBrk="1" hangingPunct="1"/>
            <a:endParaRPr lang="en-US" dirty="0" smtClean="0">
              <a:latin typeface="Times New Roman" pitchFamily="18" charset="0"/>
              <a:cs typeface="Times New Roman" pitchFamily="18" charset="0"/>
            </a:endParaRPr>
          </a:p>
        </p:txBody>
      </p:sp>
      <p:sp>
        <p:nvSpPr>
          <p:cNvPr id="4506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5662F668-3A4B-4FFF-AAC2-0634531D2CC1}" type="slidenum">
              <a:rPr lang="en-US" smtClean="0"/>
              <a:pPr/>
              <a:t>8</a:t>
            </a:fld>
            <a:endParaRPr lang="en-US"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noFill/>
          <a:ln>
            <a:solidFill>
              <a:srgbClr val="000000"/>
            </a:solidFill>
            <a:miter lim="800000"/>
            <a:headEnd/>
            <a:tailEnd/>
          </a:ln>
        </p:spPr>
      </p:sp>
      <p:sp>
        <p:nvSpPr>
          <p:cNvPr id="450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smtClean="0">
              <a:latin typeface="Times New Roman" pitchFamily="18" charset="0"/>
              <a:cs typeface="Times New Roman" pitchFamily="18" charset="0"/>
            </a:endParaRPr>
          </a:p>
        </p:txBody>
      </p:sp>
      <p:sp>
        <p:nvSpPr>
          <p:cNvPr id="4506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5662F668-3A4B-4FFF-AAC2-0634531D2CC1}" type="slidenum">
              <a:rPr lang="en-US" smtClean="0"/>
              <a:pPr/>
              <a:t>9</a:t>
            </a:fld>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94E90254-8092-4CED-BAB2-4366A6842490}" type="datetime1">
              <a:rPr lang="en-US"/>
              <a:pPr>
                <a:defRPr/>
              </a:pPr>
              <a:t>1/29/2016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69E9B77-9899-45D4-8215-692E56A36C70}"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09CE0F0F-D577-4BF1-B309-CFE88689E442}" type="datetime1">
              <a:rPr lang="en-US"/>
              <a:pPr>
                <a:defRPr/>
              </a:pPr>
              <a:t>1/29/2016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56C2459-A27A-42F0-9574-A51CB3DDAB4B}"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57002D5-DAA8-4D41-AEE1-E6CF27E0D720}" type="datetime1">
              <a:rPr lang="en-US"/>
              <a:pPr>
                <a:defRPr/>
              </a:pPr>
              <a:t>1/29/2016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F467900-6638-44E4-9019-B1AF44C96983}"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9447054B-17C5-4F51-904F-633136A5C3F7}" type="datetime1">
              <a:rPr lang="en-US"/>
              <a:pPr>
                <a:defRPr/>
              </a:pPr>
              <a:t>1/29/2016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06F4662-1B0E-4651-AC95-3A8504CB5583}"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809D3CB7-741B-428A-8EFA-22E93CDDF8C6}" type="datetime1">
              <a:rPr lang="en-US"/>
              <a:pPr>
                <a:defRPr/>
              </a:pPr>
              <a:t>1/29/2016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70E80AC-E5B1-472B-8625-11AA278E50B3}"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5E3BA0DF-E3D1-4BD0-8B3C-7DFE37D6AF39}" type="datetime1">
              <a:rPr lang="en-US"/>
              <a:pPr>
                <a:defRPr/>
              </a:pPr>
              <a:t>1/29/2016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88BFE91-5318-4438-8EDE-0C9F776C886A}"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5A757DEE-A1BF-41E7-BF47-945BB6DE980B}" type="datetime1">
              <a:rPr lang="en-US"/>
              <a:pPr>
                <a:defRPr/>
              </a:pPr>
              <a:t>1/29/2016</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220DD7A8-135F-485E-9AC1-EA917DEB82D6}"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9CEB3DBE-8D02-47AF-BA9A-916C36F884F9}" type="datetime1">
              <a:rPr lang="en-US"/>
              <a:pPr>
                <a:defRPr/>
              </a:pPr>
              <a:t>1/29/2016</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A0C67C21-460F-4448-BC85-36AB21A0D408}"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F48EAFE1-7CB6-429E-95D6-74FB3DB209EF}" type="datetime1">
              <a:rPr lang="en-US"/>
              <a:pPr>
                <a:defRPr/>
              </a:pPr>
              <a:t>1/29/2016</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70747FC5-AFFF-4E9A-B400-F43EFF6FBEA0}"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248A268E-65F3-4FA9-9F08-EBF7B4F91EF8}" type="datetime1">
              <a:rPr lang="en-US"/>
              <a:pPr>
                <a:defRPr/>
              </a:pPr>
              <a:t>1/29/2016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CFE5071B-8175-4A18-A4DD-468F50D6DB9C}"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098B9BC1-6DFC-4EC8-B048-F80B91A34F9B}" type="datetime1">
              <a:rPr lang="en-US"/>
              <a:pPr>
                <a:defRPr/>
              </a:pPr>
              <a:t>1/29/2016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FB4BEC71-9A18-44BF-9D48-E48D18E73A66}"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8F6912FD-7145-4762-AC97-1AAF63B269AC}" type="datetime1">
              <a:rPr lang="en-US"/>
              <a:pPr>
                <a:defRPr/>
              </a:pPr>
              <a:t>1/29/2016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032D0FA7-5485-4025-89F4-90FE56A5F06A}"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hyperlink" Target="http://www.zazzle.com/nsf_logo_by_request_sticker-217012079404064938?CMPN=ShoppingGoogleBase&amp;rf=238730954144981100"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1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7.png"/><Relationship Id="rId4" Type="http://schemas.openxmlformats.org/officeDocument/2006/relationships/image" Target="../media/image24.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7" Type="http://schemas.openxmlformats.org/officeDocument/2006/relationships/image" Target="../media/image30.emf"/><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9.emf"/><Relationship Id="rId5" Type="http://schemas.openxmlformats.org/officeDocument/2006/relationships/image" Target="../media/image12.emf"/><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1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34.emf"/><Relationship Id="rId5" Type="http://schemas.openxmlformats.org/officeDocument/2006/relationships/image" Target="../media/image33.emf"/><Relationship Id="rId4" Type="http://schemas.openxmlformats.org/officeDocument/2006/relationships/image" Target="../media/image14.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6.emf"/></Relationships>
</file>

<file path=ppt/slides/_rels/slide2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37.emf"/><Relationship Id="rId4" Type="http://schemas.openxmlformats.org/officeDocument/2006/relationships/image" Target="../media/image13.emf"/></Relationships>
</file>

<file path=ppt/slides/_rels/slide22.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40.emf"/><Relationship Id="rId4" Type="http://schemas.openxmlformats.org/officeDocument/2006/relationships/image" Target="../media/image39.emf"/></Relationships>
</file>

<file path=ppt/slides/_rels/slide2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2.emf"/><Relationship Id="rId7" Type="http://schemas.openxmlformats.org/officeDocument/2006/relationships/image" Target="../media/image24.emf"/><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45.emf"/><Relationship Id="rId5" Type="http://schemas.openxmlformats.org/officeDocument/2006/relationships/image" Target="../media/image44.emf"/><Relationship Id="rId4" Type="http://schemas.openxmlformats.org/officeDocument/2006/relationships/image" Target="../media/image43.png"/></Relationships>
</file>

<file path=ppt/slides/_rels/slide2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27.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image" Target="../media/image46.emf"/><Relationship Id="rId1" Type="http://schemas.openxmlformats.org/officeDocument/2006/relationships/slideLayout" Target="../slideLayouts/slideLayout1.xml"/><Relationship Id="rId6" Type="http://schemas.openxmlformats.org/officeDocument/2006/relationships/image" Target="../media/image50.emf"/><Relationship Id="rId5" Type="http://schemas.openxmlformats.org/officeDocument/2006/relationships/image" Target="../media/image49.emf"/><Relationship Id="rId4" Type="http://schemas.openxmlformats.org/officeDocument/2006/relationships/image" Target="../media/image48.emf"/></Relationships>
</file>

<file path=ppt/slides/_rels/slide28.xml.rels><?xml version="1.0" encoding="UTF-8" standalone="yes"?>
<Relationships xmlns="http://schemas.openxmlformats.org/package/2006/relationships"><Relationship Id="rId8" Type="http://schemas.openxmlformats.org/officeDocument/2006/relationships/image" Target="../media/image57.png"/><Relationship Id="rId3" Type="http://schemas.openxmlformats.org/officeDocument/2006/relationships/image" Target="../media/image52.emf"/><Relationship Id="rId7" Type="http://schemas.openxmlformats.org/officeDocument/2006/relationships/image" Target="../media/image56.png"/><Relationship Id="rId2" Type="http://schemas.openxmlformats.org/officeDocument/2006/relationships/image" Target="../media/image51.emf"/><Relationship Id="rId1" Type="http://schemas.openxmlformats.org/officeDocument/2006/relationships/slideLayout" Target="../slideLayouts/slideLayout1.xml"/><Relationship Id="rId6" Type="http://schemas.openxmlformats.org/officeDocument/2006/relationships/image" Target="../media/image55.emf"/><Relationship Id="rId11" Type="http://schemas.openxmlformats.org/officeDocument/2006/relationships/image" Target="../media/image60.png"/><Relationship Id="rId5" Type="http://schemas.openxmlformats.org/officeDocument/2006/relationships/image" Target="../media/image54.emf"/><Relationship Id="rId10" Type="http://schemas.openxmlformats.org/officeDocument/2006/relationships/image" Target="../media/image59.png"/><Relationship Id="rId4" Type="http://schemas.openxmlformats.org/officeDocument/2006/relationships/image" Target="../media/image53.emf"/><Relationship Id="rId9" Type="http://schemas.openxmlformats.org/officeDocument/2006/relationships/image" Target="../media/image58.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image" Target="../media/image12.emf"/><Relationship Id="rId7"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13.emf"/></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8" Type="http://schemas.openxmlformats.org/officeDocument/2006/relationships/image" Target="../media/image20.emf"/><Relationship Id="rId3" Type="http://schemas.openxmlformats.org/officeDocument/2006/relationships/image" Target="../media/image15.emf"/><Relationship Id="rId7" Type="http://schemas.openxmlformats.org/officeDocument/2006/relationships/image" Target="../media/image19.em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0" y="0"/>
            <a:ext cx="9144000" cy="6858000"/>
          </a:xfrm>
        </p:spPr>
        <p:txBody>
          <a:bodyPr/>
          <a:lstStyle/>
          <a:p>
            <a:r>
              <a:rPr lang="en-US" sz="4000" dirty="0" smtClean="0"/>
              <a:t/>
            </a:r>
            <a:br>
              <a:rPr lang="en-US" sz="4000" dirty="0" smtClean="0"/>
            </a:br>
            <a:endParaRPr lang="en-US" sz="1800" dirty="0" smtClean="0">
              <a:latin typeface="Times New Roman" pitchFamily="18" charset="0"/>
            </a:endParaRPr>
          </a:p>
        </p:txBody>
      </p:sp>
      <p:sp>
        <p:nvSpPr>
          <p:cNvPr id="8" name="Slide Number Placeholder 7"/>
          <p:cNvSpPr>
            <a:spLocks noGrp="1"/>
          </p:cNvSpPr>
          <p:nvPr>
            <p:ph type="sldNum" sz="quarter" idx="12"/>
          </p:nvPr>
        </p:nvSpPr>
        <p:spPr/>
        <p:txBody>
          <a:bodyPr/>
          <a:lstStyle/>
          <a:p>
            <a:pPr>
              <a:defRPr/>
            </a:pPr>
            <a:fld id="{01565030-38F1-4DE5-BF5F-C3C0562132E6}" type="slidenum">
              <a:rPr lang="en-US" smtClean="0"/>
              <a:pPr>
                <a:defRPr/>
              </a:pPr>
              <a:t>1</a:t>
            </a:fld>
            <a:endParaRPr lang="en-US"/>
          </a:p>
        </p:txBody>
      </p:sp>
      <p:sp>
        <p:nvSpPr>
          <p:cNvPr id="9" name="Date Placeholder 8"/>
          <p:cNvSpPr>
            <a:spLocks noGrp="1"/>
          </p:cNvSpPr>
          <p:nvPr>
            <p:ph type="dt" sz="quarter" idx="10"/>
          </p:nvPr>
        </p:nvSpPr>
        <p:spPr/>
        <p:txBody>
          <a:bodyPr/>
          <a:lstStyle/>
          <a:p>
            <a:pPr>
              <a:defRPr/>
            </a:pPr>
            <a:fld id="{60F5AD74-5DD6-41DC-B82B-1DEB37B2600B}" type="datetime1">
              <a:rPr lang="en-US"/>
              <a:pPr>
                <a:defRPr/>
              </a:pPr>
              <a:t>1/29/2016</a:t>
            </a:fld>
            <a:endParaRPr lang="en-US" dirty="0"/>
          </a:p>
        </p:txBody>
      </p:sp>
      <p:pic>
        <p:nvPicPr>
          <p:cNvPr id="2053" name="Picture 9" descr="http://mac.wayne.edu/wordmark/warrior_logo1.jpg"/>
          <p:cNvPicPr>
            <a:picLocks noChangeAspect="1" noChangeArrowheads="1"/>
          </p:cNvPicPr>
          <p:nvPr/>
        </p:nvPicPr>
        <p:blipFill>
          <a:blip r:embed="rId3" cstate="print"/>
          <a:srcRect/>
          <a:stretch>
            <a:fillRect/>
          </a:stretch>
        </p:blipFill>
        <p:spPr bwMode="auto">
          <a:xfrm>
            <a:off x="152400" y="76200"/>
            <a:ext cx="1371600" cy="914400"/>
          </a:xfrm>
          <a:prstGeom prst="rect">
            <a:avLst/>
          </a:prstGeom>
          <a:noFill/>
          <a:ln w="9525">
            <a:noFill/>
            <a:miter lim="800000"/>
            <a:headEnd/>
            <a:tailEnd/>
          </a:ln>
        </p:spPr>
      </p:pic>
      <p:sp>
        <p:nvSpPr>
          <p:cNvPr id="11" name="TextBox 10"/>
          <p:cNvSpPr txBox="1"/>
          <p:nvPr/>
        </p:nvSpPr>
        <p:spPr>
          <a:xfrm>
            <a:off x="0" y="1066800"/>
            <a:ext cx="8683625" cy="1754188"/>
          </a:xfrm>
          <a:prstGeom prst="rect">
            <a:avLst/>
          </a:prstGeom>
          <a:noFill/>
        </p:spPr>
        <p:txBody>
          <a:bodyPr>
            <a:spAutoFit/>
          </a:bodyPr>
          <a:lstStyle/>
          <a:p>
            <a:pPr algn="ctr">
              <a:defRPr/>
            </a:pPr>
            <a:r>
              <a:rPr lang="en-US" sz="3600" dirty="0"/>
              <a:t>The Effect of Substrate on the Electron Transport Properties</a:t>
            </a:r>
          </a:p>
          <a:p>
            <a:pPr algn="ctr">
              <a:defRPr/>
            </a:pPr>
            <a:r>
              <a:rPr lang="en-US" sz="3600" dirty="0"/>
              <a:t>of MoS</a:t>
            </a:r>
            <a:r>
              <a:rPr lang="en-US" sz="3600" baseline="-25000" dirty="0"/>
              <a:t>2</a:t>
            </a:r>
            <a:r>
              <a:rPr lang="en-US" sz="3600" dirty="0"/>
              <a:t> Field-Effect Transistors</a:t>
            </a:r>
            <a:endParaRPr lang="en-US" sz="3600" dirty="0">
              <a:latin typeface="+mj-lt"/>
            </a:endParaRPr>
          </a:p>
        </p:txBody>
      </p:sp>
      <p:sp>
        <p:nvSpPr>
          <p:cNvPr id="2055" name="TextBox 11"/>
          <p:cNvSpPr txBox="1">
            <a:spLocks noChangeArrowheads="1"/>
          </p:cNvSpPr>
          <p:nvPr/>
        </p:nvSpPr>
        <p:spPr bwMode="auto">
          <a:xfrm>
            <a:off x="609600" y="3048000"/>
            <a:ext cx="7467600" cy="1938992"/>
          </a:xfrm>
          <a:prstGeom prst="rect">
            <a:avLst/>
          </a:prstGeom>
          <a:noFill/>
          <a:ln w="9525">
            <a:noFill/>
            <a:miter lim="800000"/>
            <a:headEnd/>
            <a:tailEnd/>
          </a:ln>
        </p:spPr>
        <p:txBody>
          <a:bodyPr>
            <a:spAutoFit/>
          </a:bodyPr>
          <a:lstStyle/>
          <a:p>
            <a:pPr algn="ctr"/>
            <a:r>
              <a:rPr lang="en-US" b="1" dirty="0" err="1"/>
              <a:t>Bhim</a:t>
            </a:r>
            <a:r>
              <a:rPr lang="en-US" b="1" dirty="0"/>
              <a:t>  </a:t>
            </a:r>
            <a:r>
              <a:rPr lang="en-US" b="1" dirty="0" err="1"/>
              <a:t>Chamlagain</a:t>
            </a:r>
            <a:endParaRPr lang="en-US" b="1" dirty="0"/>
          </a:p>
          <a:p>
            <a:pPr algn="ctr"/>
            <a:r>
              <a:rPr lang="en-US" sz="1400" dirty="0"/>
              <a:t>HSUN-JEN CHUANG, MEEGHAGE MADUSANKA PERERA,</a:t>
            </a:r>
          </a:p>
          <a:p>
            <a:pPr algn="ctr"/>
            <a:r>
              <a:rPr lang="en-US" sz="1400" dirty="0"/>
              <a:t>ZHIXIAN ZHOU</a:t>
            </a:r>
            <a:r>
              <a:rPr lang="en-US" sz="2000" dirty="0"/>
              <a:t/>
            </a:r>
            <a:br>
              <a:rPr lang="en-US" sz="2000" dirty="0"/>
            </a:br>
            <a:endParaRPr lang="en-US" sz="2000" dirty="0" smtClean="0"/>
          </a:p>
          <a:p>
            <a:pPr algn="ctr"/>
            <a:r>
              <a:rPr lang="en-US" dirty="0"/>
              <a:t/>
            </a:r>
            <a:br>
              <a:rPr lang="en-US" dirty="0"/>
            </a:br>
            <a:r>
              <a:rPr lang="en-US" b="1" dirty="0"/>
              <a:t>Department of physics &amp; </a:t>
            </a:r>
            <a:r>
              <a:rPr lang="en-US" b="1" dirty="0" smtClean="0"/>
              <a:t>Astronomy</a:t>
            </a:r>
          </a:p>
          <a:p>
            <a:pPr algn="ctr"/>
            <a:r>
              <a:rPr lang="en-US" b="1" dirty="0" smtClean="0"/>
              <a:t>Wayne State University</a:t>
            </a:r>
            <a:endParaRPr lang="en-US" dirty="0"/>
          </a:p>
        </p:txBody>
      </p:sp>
      <p:pic>
        <p:nvPicPr>
          <p:cNvPr id="10" name="Picture 6" descr="&lt;em&gt;Nsf Logo&lt;/em&gt; By Request Round Stickers">
            <a:hlinkClick r:id="rId4"/>
          </p:cNvPr>
          <p:cNvPicPr>
            <a:picLocks noChangeAspect="1" noChangeArrowheads="1"/>
          </p:cNvPicPr>
          <p:nvPr/>
        </p:nvPicPr>
        <p:blipFill>
          <a:blip r:embed="rId5" cstate="print"/>
          <a:srcRect/>
          <a:stretch>
            <a:fillRect/>
          </a:stretch>
        </p:blipFill>
        <p:spPr bwMode="auto">
          <a:xfrm>
            <a:off x="7772400" y="76200"/>
            <a:ext cx="1066800" cy="990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5"/>
          <p:cNvPicPr>
            <a:picLocks noChangeAspect="1" noChangeArrowheads="1"/>
          </p:cNvPicPr>
          <p:nvPr/>
        </p:nvPicPr>
        <p:blipFill>
          <a:blip r:embed="rId3" cstate="print"/>
          <a:srcRect/>
          <a:stretch>
            <a:fillRect/>
          </a:stretch>
        </p:blipFill>
        <p:spPr bwMode="auto">
          <a:xfrm>
            <a:off x="2590800" y="152400"/>
            <a:ext cx="6813755" cy="5029200"/>
          </a:xfrm>
          <a:prstGeom prst="rect">
            <a:avLst/>
          </a:prstGeom>
          <a:noFill/>
          <a:ln w="9525">
            <a:noFill/>
            <a:miter lim="800000"/>
            <a:headEnd/>
            <a:tailEnd/>
          </a:ln>
        </p:spPr>
      </p:pic>
      <p:sp>
        <p:nvSpPr>
          <p:cNvPr id="6" name="Slide Number Placeholder 5"/>
          <p:cNvSpPr>
            <a:spLocks noGrp="1"/>
          </p:cNvSpPr>
          <p:nvPr>
            <p:ph type="sldNum" sz="quarter" idx="12"/>
          </p:nvPr>
        </p:nvSpPr>
        <p:spPr/>
        <p:txBody>
          <a:bodyPr/>
          <a:lstStyle/>
          <a:p>
            <a:pPr>
              <a:defRPr/>
            </a:pPr>
            <a:fld id="{BCE9949D-D014-4B8D-8126-C291642056D0}" type="slidenum">
              <a:rPr lang="en-US" smtClean="0"/>
              <a:pPr>
                <a:defRPr/>
              </a:pPr>
              <a:t>10</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sp>
        <p:nvSpPr>
          <p:cNvPr id="5" name="TextBox 4"/>
          <p:cNvSpPr txBox="1"/>
          <p:nvPr/>
        </p:nvSpPr>
        <p:spPr>
          <a:xfrm>
            <a:off x="8001000" y="2057400"/>
            <a:ext cx="762000" cy="1077218"/>
          </a:xfrm>
          <a:prstGeom prst="rect">
            <a:avLst/>
          </a:prstGeom>
          <a:noFill/>
        </p:spPr>
        <p:txBody>
          <a:bodyPr wrap="square" rtlCol="0">
            <a:spAutoFit/>
          </a:bodyPr>
          <a:lstStyle/>
          <a:p>
            <a:r>
              <a:rPr lang="en-US" sz="1600" b="1" dirty="0" smtClean="0"/>
              <a:t>ɤ=2.0</a:t>
            </a:r>
          </a:p>
          <a:p>
            <a:r>
              <a:rPr lang="en-US" sz="1600" b="1" dirty="0" smtClean="0"/>
              <a:t>ɤ=1.6</a:t>
            </a:r>
          </a:p>
          <a:p>
            <a:r>
              <a:rPr lang="en-US" sz="1600" b="1" dirty="0" smtClean="0"/>
              <a:t>ɤ=1.7</a:t>
            </a:r>
          </a:p>
          <a:p>
            <a:r>
              <a:rPr lang="en-US" sz="1600" b="1" dirty="0" smtClean="0"/>
              <a:t>ɤ=1.5</a:t>
            </a:r>
          </a:p>
        </p:txBody>
      </p:sp>
      <p:sp>
        <p:nvSpPr>
          <p:cNvPr id="8" name="TextBox 7"/>
          <p:cNvSpPr txBox="1"/>
          <p:nvPr/>
        </p:nvSpPr>
        <p:spPr>
          <a:xfrm>
            <a:off x="152400" y="1219200"/>
            <a:ext cx="3733800" cy="3416320"/>
          </a:xfrm>
          <a:prstGeom prst="rect">
            <a:avLst/>
          </a:prstGeom>
          <a:noFill/>
        </p:spPr>
        <p:txBody>
          <a:bodyPr wrap="square" rtlCol="0">
            <a:spAutoFit/>
          </a:bodyPr>
          <a:lstStyle/>
          <a:p>
            <a:r>
              <a:rPr lang="en-US" dirty="0" smtClean="0"/>
              <a:t>4-probe field-effect mobility </a:t>
            </a:r>
            <a:r>
              <a:rPr lang="en-US" i="1" dirty="0" smtClean="0"/>
              <a:t>vs</a:t>
            </a:r>
            <a:r>
              <a:rPr lang="en-US" dirty="0" smtClean="0"/>
              <a:t>. T on 4 types of substrates:</a:t>
            </a:r>
          </a:p>
          <a:p>
            <a:endParaRPr lang="en-US" dirty="0" smtClean="0"/>
          </a:p>
          <a:p>
            <a:pPr>
              <a:buFont typeface="Arial" pitchFamily="34" charset="0"/>
              <a:buChar char="•"/>
            </a:pPr>
            <a:r>
              <a:rPr lang="en-US" dirty="0" smtClean="0"/>
              <a:t> </a:t>
            </a:r>
            <a:r>
              <a:rPr lang="en-US" dirty="0" err="1" smtClean="0"/>
              <a:t>hBN</a:t>
            </a:r>
            <a:r>
              <a:rPr lang="en-US" dirty="0" smtClean="0"/>
              <a:t> </a:t>
            </a:r>
          </a:p>
          <a:p>
            <a:pPr>
              <a:buFont typeface="Arial" pitchFamily="34" charset="0"/>
              <a:buChar char="•"/>
            </a:pPr>
            <a:endParaRPr lang="en-US" dirty="0" smtClean="0"/>
          </a:p>
          <a:p>
            <a:pPr>
              <a:buFont typeface="Arial" pitchFamily="34" charset="0"/>
              <a:buChar char="•"/>
            </a:pPr>
            <a:r>
              <a:rPr lang="en-US" dirty="0" smtClean="0"/>
              <a:t> Al</a:t>
            </a:r>
            <a:r>
              <a:rPr lang="en-US" baseline="-25000" dirty="0" smtClean="0"/>
              <a:t>2</a:t>
            </a:r>
            <a:r>
              <a:rPr lang="en-US" dirty="0" smtClean="0"/>
              <a:t>O</a:t>
            </a:r>
            <a:r>
              <a:rPr lang="en-US" baseline="-25000" dirty="0" smtClean="0"/>
              <a:t>3</a:t>
            </a:r>
          </a:p>
          <a:p>
            <a:pPr>
              <a:buFont typeface="Arial" pitchFamily="34" charset="0"/>
              <a:buChar char="•"/>
            </a:pPr>
            <a:endParaRPr lang="en-US" dirty="0" smtClean="0"/>
          </a:p>
          <a:p>
            <a:pPr>
              <a:buFont typeface="Arial" pitchFamily="34" charset="0"/>
              <a:buChar char="•"/>
            </a:pPr>
            <a:r>
              <a:rPr lang="en-US" dirty="0" smtClean="0"/>
              <a:t> OTMS SAM</a:t>
            </a:r>
          </a:p>
          <a:p>
            <a:pPr>
              <a:buFont typeface="Arial" pitchFamily="34" charset="0"/>
              <a:buChar char="•"/>
            </a:pPr>
            <a:endParaRPr lang="en-US" dirty="0" smtClean="0"/>
          </a:p>
          <a:p>
            <a:pPr>
              <a:buFont typeface="Arial" pitchFamily="34" charset="0"/>
              <a:buChar char="•"/>
            </a:pPr>
            <a:r>
              <a:rPr lang="en-US" dirty="0" smtClean="0"/>
              <a:t> SiO</a:t>
            </a:r>
            <a:r>
              <a:rPr lang="en-US" baseline="-25000" dirty="0" smtClean="0"/>
              <a:t>2</a:t>
            </a:r>
          </a:p>
          <a:p>
            <a:pPr>
              <a:buFont typeface="Arial" pitchFamily="34" charset="0"/>
              <a:buChar char="•"/>
            </a:pPr>
            <a:endParaRPr lang="en-US" dirty="0" smtClean="0"/>
          </a:p>
          <a:p>
            <a:pPr>
              <a:buFont typeface="Arial" pitchFamily="34" charset="0"/>
              <a:buChar char="•"/>
            </a:pP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4648200" y="1143000"/>
            <a:ext cx="1524000" cy="1600200"/>
          </a:xfrm>
          <a:prstGeom prst="ellipse">
            <a:avLst/>
          </a:prstGeom>
          <a:solidFill>
            <a:schemeClr val="bg1"/>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pic>
        <p:nvPicPr>
          <p:cNvPr id="12294" name="Picture 5"/>
          <p:cNvPicPr>
            <a:picLocks noChangeAspect="1" noChangeArrowheads="1"/>
          </p:cNvPicPr>
          <p:nvPr/>
        </p:nvPicPr>
        <p:blipFill>
          <a:blip r:embed="rId3" cstate="print"/>
          <a:srcRect/>
          <a:stretch>
            <a:fillRect/>
          </a:stretch>
        </p:blipFill>
        <p:spPr bwMode="auto">
          <a:xfrm>
            <a:off x="3429000" y="152400"/>
            <a:ext cx="5715000" cy="4217988"/>
          </a:xfrm>
          <a:prstGeom prst="rect">
            <a:avLst/>
          </a:prstGeom>
          <a:noFill/>
          <a:ln w="9525">
            <a:noFill/>
            <a:miter lim="800000"/>
            <a:headEnd/>
            <a:tailEnd/>
          </a:ln>
        </p:spPr>
      </p:pic>
      <p:sp>
        <p:nvSpPr>
          <p:cNvPr id="8" name="Oval 7"/>
          <p:cNvSpPr/>
          <p:nvPr/>
        </p:nvSpPr>
        <p:spPr>
          <a:xfrm>
            <a:off x="6705600" y="3276600"/>
            <a:ext cx="1219200" cy="609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 name="Slide Number Placeholder 5"/>
          <p:cNvSpPr>
            <a:spLocks noGrp="1"/>
          </p:cNvSpPr>
          <p:nvPr>
            <p:ph type="sldNum" sz="quarter" idx="12"/>
          </p:nvPr>
        </p:nvSpPr>
        <p:spPr/>
        <p:txBody>
          <a:bodyPr/>
          <a:lstStyle/>
          <a:p>
            <a:pPr>
              <a:defRPr/>
            </a:pPr>
            <a:fld id="{1DD28FB6-AB72-4258-8B6D-7A253BAF12FD}" type="slidenum">
              <a:rPr lang="en-US" smtClean="0"/>
              <a:pPr>
                <a:defRPr/>
              </a:pPr>
              <a:t>11</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sp>
        <p:nvSpPr>
          <p:cNvPr id="12295" name="TextBox 9"/>
          <p:cNvSpPr txBox="1">
            <a:spLocks noChangeArrowheads="1"/>
          </p:cNvSpPr>
          <p:nvPr/>
        </p:nvSpPr>
        <p:spPr bwMode="auto">
          <a:xfrm>
            <a:off x="228600" y="990600"/>
            <a:ext cx="4155625" cy="3693319"/>
          </a:xfrm>
          <a:prstGeom prst="rect">
            <a:avLst/>
          </a:prstGeom>
          <a:noFill/>
          <a:ln w="9525">
            <a:noFill/>
            <a:miter lim="800000"/>
            <a:headEnd/>
            <a:tailEnd/>
          </a:ln>
        </p:spPr>
        <p:txBody>
          <a:bodyPr wrap="none">
            <a:spAutoFit/>
          </a:bodyPr>
          <a:lstStyle/>
          <a:p>
            <a:pPr>
              <a:buFont typeface="Arial" pitchFamily="34" charset="0"/>
              <a:buChar char="•"/>
            </a:pPr>
            <a:r>
              <a:rPr lang="en-US" dirty="0" smtClean="0"/>
              <a:t> Higher </a:t>
            </a:r>
            <a:r>
              <a:rPr lang="en-US" dirty="0"/>
              <a:t>mobility </a:t>
            </a:r>
            <a:r>
              <a:rPr lang="en-US" dirty="0" smtClean="0"/>
              <a:t>observed </a:t>
            </a:r>
            <a:r>
              <a:rPr lang="en-US" dirty="0"/>
              <a:t>in </a:t>
            </a:r>
          </a:p>
          <a:p>
            <a:r>
              <a:rPr lang="en-US" dirty="0"/>
              <a:t>MoS</a:t>
            </a:r>
            <a:r>
              <a:rPr lang="en-US" baseline="-25000" dirty="0"/>
              <a:t>2</a:t>
            </a:r>
            <a:r>
              <a:rPr lang="en-US" dirty="0"/>
              <a:t> devices on clean </a:t>
            </a:r>
            <a:r>
              <a:rPr lang="en-US" dirty="0" err="1"/>
              <a:t>hBN</a:t>
            </a:r>
            <a:r>
              <a:rPr lang="en-US" dirty="0"/>
              <a:t> </a:t>
            </a:r>
          </a:p>
          <a:p>
            <a:r>
              <a:rPr lang="en-US" dirty="0"/>
              <a:t>substrates at low temperatures</a:t>
            </a:r>
          </a:p>
          <a:p>
            <a:r>
              <a:rPr lang="en-US" dirty="0" smtClean="0">
                <a:sym typeface="Wingdings" pitchFamily="2" charset="2"/>
              </a:rPr>
              <a:t>likely due to</a:t>
            </a:r>
            <a:r>
              <a:rPr lang="en-US" dirty="0" smtClean="0"/>
              <a:t> reduced impurity</a:t>
            </a:r>
            <a:endParaRPr lang="en-US" dirty="0"/>
          </a:p>
          <a:p>
            <a:r>
              <a:rPr lang="en-US" dirty="0" smtClean="0"/>
              <a:t>scattering and smoother surface.</a:t>
            </a:r>
            <a:endParaRPr lang="en-US" dirty="0"/>
          </a:p>
          <a:p>
            <a:endParaRPr lang="en-US" dirty="0"/>
          </a:p>
          <a:p>
            <a:pPr>
              <a:buFont typeface="Arial" pitchFamily="34" charset="0"/>
              <a:buChar char="•"/>
            </a:pPr>
            <a:r>
              <a:rPr lang="en-US" dirty="0" smtClean="0"/>
              <a:t> Mobility of similar value</a:t>
            </a:r>
          </a:p>
          <a:p>
            <a:r>
              <a:rPr lang="en-US" dirty="0" smtClean="0"/>
              <a:t>is </a:t>
            </a:r>
            <a:r>
              <a:rPr lang="en-US" dirty="0"/>
              <a:t>observed in </a:t>
            </a:r>
            <a:r>
              <a:rPr lang="en-US" dirty="0" smtClean="0"/>
              <a:t>MoS</a:t>
            </a:r>
            <a:r>
              <a:rPr lang="en-US" baseline="-25000" dirty="0" smtClean="0"/>
              <a:t>2</a:t>
            </a:r>
            <a:r>
              <a:rPr lang="en-US" dirty="0" smtClean="0"/>
              <a:t> devices</a:t>
            </a:r>
          </a:p>
          <a:p>
            <a:r>
              <a:rPr lang="en-US" dirty="0" smtClean="0"/>
              <a:t>on different substrates</a:t>
            </a:r>
          </a:p>
          <a:p>
            <a:r>
              <a:rPr lang="en-US" dirty="0" smtClean="0"/>
              <a:t>at room temperatures</a:t>
            </a:r>
            <a:r>
              <a:rPr lang="en-US" dirty="0"/>
              <a:t> </a:t>
            </a:r>
            <a:endParaRPr lang="en-US" dirty="0" smtClean="0"/>
          </a:p>
          <a:p>
            <a:pPr>
              <a:buFont typeface="Wingdings"/>
              <a:buChar char="à"/>
            </a:pPr>
            <a:r>
              <a:rPr lang="en-US" dirty="0" smtClean="0">
                <a:sym typeface="Wingdings" pitchFamily="2" charset="2"/>
              </a:rPr>
              <a:t>RT mobility NOT limited by substrate</a:t>
            </a:r>
          </a:p>
          <a:p>
            <a:r>
              <a:rPr lang="en-US" dirty="0" smtClean="0">
                <a:sym typeface="Wingdings" pitchFamily="2" charset="2"/>
              </a:rPr>
              <a:t>and interface effects such as charged </a:t>
            </a:r>
          </a:p>
          <a:p>
            <a:r>
              <a:rPr lang="en-US" dirty="0" smtClean="0"/>
              <a:t>impurity scattering</a:t>
            </a:r>
            <a:endParaRPr lang="en-US" dirty="0"/>
          </a:p>
        </p:txBody>
      </p:sp>
      <p:pic>
        <p:nvPicPr>
          <p:cNvPr id="12296" name="Picture 8"/>
          <p:cNvPicPr>
            <a:picLocks noChangeAspect="1" noChangeArrowheads="1"/>
          </p:cNvPicPr>
          <p:nvPr/>
        </p:nvPicPr>
        <p:blipFill>
          <a:blip r:embed="rId4" cstate="print"/>
          <a:srcRect/>
          <a:stretch>
            <a:fillRect/>
          </a:stretch>
        </p:blipFill>
        <p:spPr bwMode="auto">
          <a:xfrm>
            <a:off x="4724400" y="4038600"/>
            <a:ext cx="3818841" cy="2819400"/>
          </a:xfrm>
          <a:prstGeom prst="rect">
            <a:avLst/>
          </a:prstGeom>
          <a:noFill/>
          <a:ln w="9525">
            <a:noFill/>
            <a:miter lim="800000"/>
            <a:headEnd/>
            <a:tailEnd/>
          </a:ln>
          <a:effectLst/>
        </p:spPr>
      </p:pic>
      <p:sp>
        <p:nvSpPr>
          <p:cNvPr id="10" name="Down Arrow 9"/>
          <p:cNvSpPr/>
          <p:nvPr/>
        </p:nvSpPr>
        <p:spPr>
          <a:xfrm>
            <a:off x="7315200" y="3962400"/>
            <a:ext cx="228600" cy="685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7848600" y="1752600"/>
            <a:ext cx="685800" cy="954107"/>
          </a:xfrm>
          <a:prstGeom prst="rect">
            <a:avLst/>
          </a:prstGeom>
          <a:noFill/>
        </p:spPr>
        <p:txBody>
          <a:bodyPr wrap="square" rtlCol="0">
            <a:spAutoFit/>
          </a:bodyPr>
          <a:lstStyle/>
          <a:p>
            <a:r>
              <a:rPr lang="en-US" sz="1400" b="1" dirty="0" smtClean="0"/>
              <a:t>ɤ=2.0</a:t>
            </a:r>
          </a:p>
          <a:p>
            <a:r>
              <a:rPr lang="en-US" sz="1400" b="1" dirty="0" smtClean="0"/>
              <a:t>ɤ=1.6</a:t>
            </a:r>
          </a:p>
          <a:p>
            <a:r>
              <a:rPr lang="en-US" sz="1400" b="1" dirty="0" smtClean="0"/>
              <a:t>ɤ=1.7</a:t>
            </a:r>
          </a:p>
          <a:p>
            <a:r>
              <a:rPr lang="en-US" sz="1400" b="1" dirty="0" smtClean="0"/>
              <a:t>ɤ=1.5</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296D432F-ADCE-4891-A1ED-32C635FBDC01}" type="slidenum">
              <a:rPr lang="en-US" smtClean="0"/>
              <a:pPr>
                <a:defRPr/>
              </a:pPr>
              <a:t>12</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pic>
        <p:nvPicPr>
          <p:cNvPr id="13317" name="Picture 3"/>
          <p:cNvPicPr>
            <a:picLocks noChangeAspect="1" noChangeArrowheads="1"/>
          </p:cNvPicPr>
          <p:nvPr/>
        </p:nvPicPr>
        <p:blipFill>
          <a:blip r:embed="rId3" cstate="print"/>
          <a:srcRect/>
          <a:stretch>
            <a:fillRect/>
          </a:stretch>
        </p:blipFill>
        <p:spPr bwMode="auto">
          <a:xfrm>
            <a:off x="609600" y="533400"/>
            <a:ext cx="7315200" cy="4826021"/>
          </a:xfrm>
          <a:prstGeom prst="rect">
            <a:avLst/>
          </a:prstGeom>
          <a:noFill/>
          <a:ln w="9525">
            <a:noFill/>
            <a:miter lim="800000"/>
            <a:headEnd/>
            <a:tailEnd/>
          </a:ln>
        </p:spPr>
      </p:pic>
      <p:sp>
        <p:nvSpPr>
          <p:cNvPr id="5" name="TextBox 4"/>
          <p:cNvSpPr txBox="1"/>
          <p:nvPr/>
        </p:nvSpPr>
        <p:spPr>
          <a:xfrm>
            <a:off x="2362200" y="1219200"/>
            <a:ext cx="1096775" cy="400110"/>
          </a:xfrm>
          <a:prstGeom prst="rect">
            <a:avLst/>
          </a:prstGeom>
          <a:noFill/>
        </p:spPr>
        <p:txBody>
          <a:bodyPr wrap="none" rtlCol="0">
            <a:spAutoFit/>
          </a:bodyPr>
          <a:lstStyle/>
          <a:p>
            <a:r>
              <a:rPr lang="en-US" sz="2000" dirty="0" smtClean="0"/>
              <a:t>On </a:t>
            </a:r>
            <a:r>
              <a:rPr lang="en-US" sz="2000" dirty="0" err="1" smtClean="0"/>
              <a:t>hBN</a:t>
            </a:r>
            <a:endParaRPr lang="en-US" sz="2000" dirty="0"/>
          </a:p>
        </p:txBody>
      </p:sp>
      <p:sp>
        <p:nvSpPr>
          <p:cNvPr id="12" name="Down Arrow 11"/>
          <p:cNvSpPr/>
          <p:nvPr/>
        </p:nvSpPr>
        <p:spPr>
          <a:xfrm>
            <a:off x="2819400" y="1600200"/>
            <a:ext cx="76200" cy="6858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04800" y="304800"/>
            <a:ext cx="4421403" cy="584775"/>
          </a:xfrm>
          <a:prstGeom prst="rect">
            <a:avLst/>
          </a:prstGeom>
          <a:noFill/>
        </p:spPr>
        <p:txBody>
          <a:bodyPr wrap="none" rtlCol="0">
            <a:spAutoFit/>
          </a:bodyPr>
          <a:lstStyle/>
          <a:p>
            <a:r>
              <a:rPr lang="en-US" sz="3200" dirty="0" smtClean="0"/>
              <a:t>Hysteresis comparison</a:t>
            </a:r>
            <a:endParaRPr lang="en-US" sz="3200" dirty="0"/>
          </a:p>
        </p:txBody>
      </p:sp>
      <p:sp>
        <p:nvSpPr>
          <p:cNvPr id="8" name="TextBox 7"/>
          <p:cNvSpPr txBox="1"/>
          <p:nvPr/>
        </p:nvSpPr>
        <p:spPr>
          <a:xfrm>
            <a:off x="381000" y="5334000"/>
            <a:ext cx="8229600" cy="1477328"/>
          </a:xfrm>
          <a:prstGeom prst="rect">
            <a:avLst/>
          </a:prstGeom>
          <a:noFill/>
        </p:spPr>
        <p:txBody>
          <a:bodyPr wrap="square" rtlCol="0">
            <a:spAutoFit/>
          </a:bodyPr>
          <a:lstStyle/>
          <a:p>
            <a:pPr>
              <a:buFont typeface="Arial" pitchFamily="34" charset="0"/>
              <a:buChar char="•"/>
            </a:pPr>
            <a:r>
              <a:rPr lang="en-US" dirty="0" smtClean="0"/>
              <a:t>Smaller hysteresis  on </a:t>
            </a:r>
            <a:r>
              <a:rPr lang="en-US" dirty="0" err="1" smtClean="0"/>
              <a:t>hBN</a:t>
            </a:r>
            <a:r>
              <a:rPr lang="en-US" dirty="0" smtClean="0"/>
              <a:t> substrate </a:t>
            </a:r>
            <a:r>
              <a:rPr lang="en-US" dirty="0" smtClean="0">
                <a:sym typeface="Wingdings" pitchFamily="2" charset="2"/>
              </a:rPr>
              <a:t> cleaner interface and/or </a:t>
            </a:r>
          </a:p>
          <a:p>
            <a:r>
              <a:rPr lang="en-US" dirty="0" smtClean="0">
                <a:sym typeface="Wingdings" pitchFamily="2" charset="2"/>
              </a:rPr>
              <a:t> reduced charge traps in the substrate</a:t>
            </a:r>
          </a:p>
          <a:p>
            <a:endParaRPr lang="en-US" dirty="0" smtClean="0">
              <a:sym typeface="Wingdings" pitchFamily="2" charset="2"/>
            </a:endParaRPr>
          </a:p>
          <a:p>
            <a:pPr>
              <a:buFont typeface="Arial" pitchFamily="34" charset="0"/>
              <a:buChar char="•"/>
            </a:pPr>
            <a:r>
              <a:rPr lang="en-US" dirty="0" smtClean="0">
                <a:sym typeface="Wingdings" pitchFamily="2" charset="2"/>
              </a:rPr>
              <a:t>Consistent with reduced charge impurity scattering  and thus a stronger temperature dependence of the mobility</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613CD53E-F420-460C-8D91-D5146B475C87}" type="slidenum">
              <a:rPr lang="en-US" smtClean="0"/>
              <a:pPr>
                <a:defRPr/>
              </a:pPr>
              <a:t>13</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dirty="0"/>
          </a:p>
        </p:txBody>
      </p:sp>
      <p:sp>
        <p:nvSpPr>
          <p:cNvPr id="8" name="TextBox 7"/>
          <p:cNvSpPr txBox="1"/>
          <p:nvPr/>
        </p:nvSpPr>
        <p:spPr>
          <a:xfrm>
            <a:off x="914400" y="4110335"/>
            <a:ext cx="3201517" cy="461665"/>
          </a:xfrm>
          <a:prstGeom prst="rect">
            <a:avLst/>
          </a:prstGeom>
          <a:noFill/>
        </p:spPr>
        <p:txBody>
          <a:bodyPr wrap="none" rtlCol="0">
            <a:spAutoFit/>
          </a:bodyPr>
          <a:lstStyle/>
          <a:p>
            <a:r>
              <a:rPr lang="en-US" sz="2400" b="1" dirty="0" smtClean="0"/>
              <a:t>MoS</a:t>
            </a:r>
            <a:r>
              <a:rPr lang="en-US" sz="2400" b="1" baseline="-25000" dirty="0" smtClean="0"/>
              <a:t>2</a:t>
            </a:r>
            <a:r>
              <a:rPr lang="en-US" sz="2400" b="1" dirty="0" smtClean="0"/>
              <a:t> sandwich FET</a:t>
            </a:r>
            <a:endParaRPr lang="en-US" sz="2400" b="1" dirty="0"/>
          </a:p>
        </p:txBody>
      </p:sp>
      <p:pic>
        <p:nvPicPr>
          <p:cNvPr id="1026" name="Picture 2"/>
          <p:cNvPicPr>
            <a:picLocks noChangeAspect="1" noChangeArrowheads="1"/>
          </p:cNvPicPr>
          <p:nvPr/>
        </p:nvPicPr>
        <p:blipFill>
          <a:blip r:embed="rId3" cstate="print"/>
          <a:srcRect/>
          <a:stretch>
            <a:fillRect/>
          </a:stretch>
        </p:blipFill>
        <p:spPr bwMode="auto">
          <a:xfrm>
            <a:off x="4114800" y="-88135"/>
            <a:ext cx="5029200" cy="3484085"/>
          </a:xfrm>
          <a:prstGeom prst="rect">
            <a:avLst/>
          </a:prstGeom>
          <a:noFill/>
          <a:ln w="9525">
            <a:noFill/>
            <a:miter lim="800000"/>
            <a:headEnd/>
            <a:tailEnd/>
          </a:ln>
          <a:effectLst/>
        </p:spPr>
      </p:pic>
      <p:pic>
        <p:nvPicPr>
          <p:cNvPr id="10" name="Picture 2"/>
          <p:cNvPicPr>
            <a:picLocks noChangeAspect="1" noChangeArrowheads="1"/>
          </p:cNvPicPr>
          <p:nvPr/>
        </p:nvPicPr>
        <p:blipFill>
          <a:blip r:embed="rId4" cstate="print"/>
          <a:srcRect/>
          <a:stretch>
            <a:fillRect/>
          </a:stretch>
        </p:blipFill>
        <p:spPr bwMode="auto">
          <a:xfrm>
            <a:off x="1295400" y="256708"/>
            <a:ext cx="2819400" cy="2299428"/>
          </a:xfrm>
          <a:prstGeom prst="rect">
            <a:avLst/>
          </a:prstGeom>
          <a:noFill/>
          <a:ln w="9525">
            <a:noFill/>
            <a:miter lim="800000"/>
            <a:headEnd/>
            <a:tailEnd/>
          </a:ln>
          <a:effectLst/>
        </p:spPr>
      </p:pic>
      <p:sp>
        <p:nvSpPr>
          <p:cNvPr id="9" name="TextBox 8"/>
          <p:cNvSpPr txBox="1"/>
          <p:nvPr/>
        </p:nvSpPr>
        <p:spPr>
          <a:xfrm>
            <a:off x="381000" y="2743200"/>
            <a:ext cx="2133918" cy="369332"/>
          </a:xfrm>
          <a:prstGeom prst="rect">
            <a:avLst/>
          </a:prstGeom>
          <a:noFill/>
        </p:spPr>
        <p:txBody>
          <a:bodyPr wrap="none" rtlCol="0">
            <a:spAutoFit/>
          </a:bodyPr>
          <a:lstStyle/>
          <a:p>
            <a:r>
              <a:rPr lang="en-US" dirty="0" err="1" smtClean="0"/>
              <a:t>hBN</a:t>
            </a:r>
            <a:r>
              <a:rPr lang="en-US" dirty="0" smtClean="0"/>
              <a:t> encapsulated </a:t>
            </a:r>
            <a:endParaRPr lang="en-US" dirty="0"/>
          </a:p>
        </p:txBody>
      </p:sp>
      <p:cxnSp>
        <p:nvCxnSpPr>
          <p:cNvPr id="11" name="Straight Arrow Connector 10"/>
          <p:cNvCxnSpPr/>
          <p:nvPr/>
        </p:nvCxnSpPr>
        <p:spPr>
          <a:xfrm flipV="1">
            <a:off x="1219200" y="1600200"/>
            <a:ext cx="1143000" cy="1143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743200" y="2895600"/>
            <a:ext cx="2377639" cy="646331"/>
          </a:xfrm>
          <a:prstGeom prst="rect">
            <a:avLst/>
          </a:prstGeom>
          <a:noFill/>
        </p:spPr>
        <p:txBody>
          <a:bodyPr wrap="none" rtlCol="0">
            <a:spAutoFit/>
          </a:bodyPr>
          <a:lstStyle/>
          <a:p>
            <a:r>
              <a:rPr lang="en-US" dirty="0" smtClean="0"/>
              <a:t>Top surface exposed </a:t>
            </a:r>
          </a:p>
          <a:p>
            <a:r>
              <a:rPr lang="en-US" dirty="0" smtClean="0"/>
              <a:t>and contaminated </a:t>
            </a:r>
            <a:endParaRPr lang="en-US" dirty="0"/>
          </a:p>
        </p:txBody>
      </p:sp>
      <p:cxnSp>
        <p:nvCxnSpPr>
          <p:cNvPr id="13" name="Straight Arrow Connector 12"/>
          <p:cNvCxnSpPr/>
          <p:nvPr/>
        </p:nvCxnSpPr>
        <p:spPr>
          <a:xfrm flipH="1" flipV="1">
            <a:off x="3200400" y="1524000"/>
            <a:ext cx="457200" cy="1371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7180686" y="1780401"/>
            <a:ext cx="744114" cy="276999"/>
          </a:xfrm>
          <a:prstGeom prst="rect">
            <a:avLst/>
          </a:prstGeom>
          <a:noFill/>
        </p:spPr>
        <p:txBody>
          <a:bodyPr wrap="none" rtlCol="0">
            <a:spAutoFit/>
          </a:bodyPr>
          <a:lstStyle/>
          <a:p>
            <a:r>
              <a:rPr lang="en-US" sz="1200" dirty="0" smtClean="0"/>
              <a:t>t=3.9nm</a:t>
            </a:r>
            <a:endParaRPr lang="en-US" sz="12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3" cstate="print"/>
          <a:srcRect/>
          <a:stretch>
            <a:fillRect/>
          </a:stretch>
        </p:blipFill>
        <p:spPr bwMode="auto">
          <a:xfrm>
            <a:off x="5029200" y="3200400"/>
            <a:ext cx="3276599" cy="2694954"/>
          </a:xfrm>
          <a:prstGeom prst="rect">
            <a:avLst/>
          </a:prstGeom>
          <a:noFill/>
          <a:ln w="9525">
            <a:noFill/>
            <a:miter lim="800000"/>
            <a:headEnd/>
            <a:tailEnd/>
          </a:ln>
          <a:effectLst/>
        </p:spPr>
      </p:pic>
      <p:sp>
        <p:nvSpPr>
          <p:cNvPr id="6" name="Slide Number Placeholder 5"/>
          <p:cNvSpPr>
            <a:spLocks noGrp="1"/>
          </p:cNvSpPr>
          <p:nvPr>
            <p:ph type="sldNum" sz="quarter" idx="12"/>
          </p:nvPr>
        </p:nvSpPr>
        <p:spPr/>
        <p:txBody>
          <a:bodyPr/>
          <a:lstStyle/>
          <a:p>
            <a:pPr>
              <a:defRPr/>
            </a:pPr>
            <a:fld id="{613CD53E-F420-460C-8D91-D5146B475C87}" type="slidenum">
              <a:rPr lang="en-US" smtClean="0"/>
              <a:pPr>
                <a:defRPr/>
              </a:pPr>
              <a:t>14</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sp>
        <p:nvSpPr>
          <p:cNvPr id="9" name="TextBox 8"/>
          <p:cNvSpPr txBox="1"/>
          <p:nvPr/>
        </p:nvSpPr>
        <p:spPr>
          <a:xfrm>
            <a:off x="1828800" y="5410200"/>
            <a:ext cx="2454775" cy="461665"/>
          </a:xfrm>
          <a:prstGeom prst="rect">
            <a:avLst/>
          </a:prstGeom>
          <a:noFill/>
        </p:spPr>
        <p:txBody>
          <a:bodyPr wrap="none" rtlCol="0">
            <a:spAutoFit/>
          </a:bodyPr>
          <a:lstStyle/>
          <a:p>
            <a:r>
              <a:rPr lang="en-US" sz="2400" b="1" i="1" dirty="0" smtClean="0"/>
              <a:t>µ</a:t>
            </a:r>
            <a:r>
              <a:rPr lang="en-US" sz="2000" b="1" baseline="-25000" dirty="0" smtClean="0"/>
              <a:t>imp</a:t>
            </a:r>
            <a:r>
              <a:rPr lang="en-US" sz="2000" b="1" dirty="0" smtClean="0"/>
              <a:t>~ 200 cm</a:t>
            </a:r>
            <a:r>
              <a:rPr lang="en-US" sz="2000" b="1" baseline="30000" dirty="0" smtClean="0"/>
              <a:t>2</a:t>
            </a:r>
            <a:r>
              <a:rPr lang="en-US" sz="2000" b="1" dirty="0" smtClean="0"/>
              <a:t>V</a:t>
            </a:r>
            <a:r>
              <a:rPr lang="en-US" sz="2000" b="1" baseline="30000" dirty="0" smtClean="0"/>
              <a:t>-1</a:t>
            </a:r>
            <a:r>
              <a:rPr lang="en-US" sz="2000" b="1" dirty="0" smtClean="0"/>
              <a:t>s</a:t>
            </a:r>
            <a:r>
              <a:rPr lang="en-US" sz="2000" b="1" baseline="30000" dirty="0" smtClean="0"/>
              <a:t>-1</a:t>
            </a:r>
            <a:endParaRPr lang="en-US" sz="2000" b="1" baseline="30000" dirty="0"/>
          </a:p>
        </p:txBody>
      </p:sp>
      <p:pic>
        <p:nvPicPr>
          <p:cNvPr id="1026" name="Picture 2"/>
          <p:cNvPicPr>
            <a:picLocks noChangeAspect="1" noChangeArrowheads="1"/>
          </p:cNvPicPr>
          <p:nvPr/>
        </p:nvPicPr>
        <p:blipFill>
          <a:blip r:embed="rId4" cstate="print"/>
          <a:srcRect/>
          <a:stretch>
            <a:fillRect/>
          </a:stretch>
        </p:blipFill>
        <p:spPr bwMode="auto">
          <a:xfrm>
            <a:off x="4114800" y="-88135"/>
            <a:ext cx="5029200" cy="3484085"/>
          </a:xfrm>
          <a:prstGeom prst="rect">
            <a:avLst/>
          </a:prstGeom>
          <a:noFill/>
          <a:ln w="9525">
            <a:noFill/>
            <a:miter lim="800000"/>
            <a:headEnd/>
            <a:tailEnd/>
          </a:ln>
          <a:effectLst/>
        </p:spPr>
      </p:pic>
      <p:pic>
        <p:nvPicPr>
          <p:cNvPr id="2" name="Picture 2"/>
          <p:cNvPicPr>
            <a:picLocks noChangeAspect="1" noChangeArrowheads="1"/>
          </p:cNvPicPr>
          <p:nvPr/>
        </p:nvPicPr>
        <p:blipFill>
          <a:blip r:embed="rId5" cstate="print"/>
          <a:srcRect/>
          <a:stretch>
            <a:fillRect/>
          </a:stretch>
        </p:blipFill>
        <p:spPr bwMode="auto">
          <a:xfrm>
            <a:off x="1219200" y="4114800"/>
            <a:ext cx="3124200" cy="1268711"/>
          </a:xfrm>
          <a:prstGeom prst="rect">
            <a:avLst/>
          </a:prstGeom>
          <a:noFill/>
          <a:ln w="9525">
            <a:noFill/>
            <a:miter lim="800000"/>
            <a:headEnd/>
            <a:tailEnd/>
          </a:ln>
          <a:effectLst/>
        </p:spPr>
      </p:pic>
      <p:pic>
        <p:nvPicPr>
          <p:cNvPr id="2050" name="Picture 2"/>
          <p:cNvPicPr>
            <a:picLocks noChangeAspect="1" noChangeArrowheads="1"/>
          </p:cNvPicPr>
          <p:nvPr/>
        </p:nvPicPr>
        <p:blipFill>
          <a:blip r:embed="rId6" cstate="print"/>
          <a:srcRect/>
          <a:stretch>
            <a:fillRect/>
          </a:stretch>
        </p:blipFill>
        <p:spPr bwMode="auto">
          <a:xfrm>
            <a:off x="1295400" y="256708"/>
            <a:ext cx="2819400" cy="2299428"/>
          </a:xfrm>
          <a:prstGeom prst="rect">
            <a:avLst/>
          </a:prstGeom>
          <a:noFill/>
          <a:ln w="9525">
            <a:noFill/>
            <a:miter lim="800000"/>
            <a:headEnd/>
            <a:tailEnd/>
          </a:ln>
          <a:effectLst/>
        </p:spPr>
      </p:pic>
      <p:cxnSp>
        <p:nvCxnSpPr>
          <p:cNvPr id="15" name="Straight Arrow Connector 14"/>
          <p:cNvCxnSpPr/>
          <p:nvPr/>
        </p:nvCxnSpPr>
        <p:spPr>
          <a:xfrm>
            <a:off x="6400800" y="2667000"/>
            <a:ext cx="0" cy="1371600"/>
          </a:xfrm>
          <a:prstGeom prst="straightConnector1">
            <a:avLst/>
          </a:prstGeom>
          <a:ln w="28575">
            <a:prstDash val="dashDot"/>
            <a:tailEnd type="arrow"/>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524000" y="3581400"/>
            <a:ext cx="2971800" cy="461665"/>
          </a:xfrm>
          <a:prstGeom prst="rect">
            <a:avLst/>
          </a:prstGeom>
          <a:noFill/>
        </p:spPr>
        <p:txBody>
          <a:bodyPr wrap="square" rtlCol="0">
            <a:spAutoFit/>
          </a:bodyPr>
          <a:lstStyle/>
          <a:p>
            <a:r>
              <a:rPr lang="en-US" sz="2400" dirty="0" err="1" smtClean="0"/>
              <a:t>Matthiessen's</a:t>
            </a:r>
            <a:r>
              <a:rPr lang="en-US" sz="2400" dirty="0" smtClean="0"/>
              <a:t> rule</a:t>
            </a:r>
            <a:endParaRPr lang="en-US" sz="2400" dirty="0"/>
          </a:p>
        </p:txBody>
      </p:sp>
      <p:sp>
        <p:nvSpPr>
          <p:cNvPr id="13" name="TextBox 12"/>
          <p:cNvSpPr txBox="1"/>
          <p:nvPr/>
        </p:nvSpPr>
        <p:spPr>
          <a:xfrm>
            <a:off x="1219200" y="6019800"/>
            <a:ext cx="7875874" cy="707886"/>
          </a:xfrm>
          <a:prstGeom prst="rect">
            <a:avLst/>
          </a:prstGeom>
          <a:noFill/>
        </p:spPr>
        <p:txBody>
          <a:bodyPr wrap="none" rtlCol="0">
            <a:spAutoFit/>
          </a:bodyPr>
          <a:lstStyle/>
          <a:p>
            <a:r>
              <a:rPr lang="en-US" sz="2000" dirty="0" smtClean="0"/>
              <a:t>Long range charged impurity scattering limits the mobility in MoS</a:t>
            </a:r>
            <a:r>
              <a:rPr lang="en-US" sz="2000" baseline="-25000" dirty="0" smtClean="0"/>
              <a:t>2</a:t>
            </a:r>
            <a:r>
              <a:rPr lang="en-US" sz="2000" dirty="0" smtClean="0"/>
              <a:t> </a:t>
            </a:r>
          </a:p>
          <a:p>
            <a:r>
              <a:rPr lang="en-US" sz="2000" dirty="0" smtClean="0"/>
              <a:t> at low temperatures</a:t>
            </a:r>
            <a:endParaRPr lang="en-US" sz="2000" dirty="0"/>
          </a:p>
        </p:txBody>
      </p:sp>
      <p:sp>
        <p:nvSpPr>
          <p:cNvPr id="14" name="TextBox 13"/>
          <p:cNvSpPr txBox="1"/>
          <p:nvPr/>
        </p:nvSpPr>
        <p:spPr>
          <a:xfrm>
            <a:off x="609600" y="2743200"/>
            <a:ext cx="2133918" cy="369332"/>
          </a:xfrm>
          <a:prstGeom prst="rect">
            <a:avLst/>
          </a:prstGeom>
          <a:noFill/>
        </p:spPr>
        <p:txBody>
          <a:bodyPr wrap="none" rtlCol="0">
            <a:spAutoFit/>
          </a:bodyPr>
          <a:lstStyle/>
          <a:p>
            <a:r>
              <a:rPr lang="en-US" dirty="0" err="1" smtClean="0"/>
              <a:t>hBN</a:t>
            </a:r>
            <a:r>
              <a:rPr lang="en-US" dirty="0" smtClean="0"/>
              <a:t> encapsulated </a:t>
            </a:r>
            <a:endParaRPr lang="en-US" dirty="0"/>
          </a:p>
        </p:txBody>
      </p:sp>
      <p:cxnSp>
        <p:nvCxnSpPr>
          <p:cNvPr id="17" name="Straight Arrow Connector 16"/>
          <p:cNvCxnSpPr/>
          <p:nvPr/>
        </p:nvCxnSpPr>
        <p:spPr>
          <a:xfrm flipV="1">
            <a:off x="1219200" y="1600200"/>
            <a:ext cx="1143000" cy="1143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2819400" y="2743200"/>
            <a:ext cx="2377639" cy="646331"/>
          </a:xfrm>
          <a:prstGeom prst="rect">
            <a:avLst/>
          </a:prstGeom>
          <a:noFill/>
        </p:spPr>
        <p:txBody>
          <a:bodyPr wrap="none" rtlCol="0">
            <a:spAutoFit/>
          </a:bodyPr>
          <a:lstStyle/>
          <a:p>
            <a:r>
              <a:rPr lang="en-US" dirty="0" smtClean="0"/>
              <a:t>Top surface exposed </a:t>
            </a:r>
          </a:p>
          <a:p>
            <a:r>
              <a:rPr lang="en-US" dirty="0" smtClean="0"/>
              <a:t>and contaminated </a:t>
            </a:r>
            <a:endParaRPr lang="en-US" dirty="0"/>
          </a:p>
        </p:txBody>
      </p:sp>
      <p:cxnSp>
        <p:nvCxnSpPr>
          <p:cNvPr id="20" name="Straight Arrow Connector 19"/>
          <p:cNvCxnSpPr/>
          <p:nvPr/>
        </p:nvCxnSpPr>
        <p:spPr>
          <a:xfrm flipH="1" flipV="1">
            <a:off x="3200400" y="1524000"/>
            <a:ext cx="457200" cy="1371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180686" y="1780401"/>
            <a:ext cx="744114" cy="276999"/>
          </a:xfrm>
          <a:prstGeom prst="rect">
            <a:avLst/>
          </a:prstGeom>
          <a:noFill/>
        </p:spPr>
        <p:txBody>
          <a:bodyPr wrap="none" rtlCol="0">
            <a:spAutoFit/>
          </a:bodyPr>
          <a:lstStyle/>
          <a:p>
            <a:r>
              <a:rPr lang="en-US" sz="1200" dirty="0" smtClean="0"/>
              <a:t>t=3.9nm</a:t>
            </a:r>
            <a:endParaRPr lang="en-US" sz="1200"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quarter" idx="10"/>
          </p:nvPr>
        </p:nvSpPr>
        <p:spPr/>
        <p:txBody>
          <a:bodyPr/>
          <a:lstStyle/>
          <a:p>
            <a:pPr>
              <a:defRPr/>
            </a:pPr>
            <a:fld id="{61F3EB26-9D81-4C6D-BA57-91B6AAAEA64F}" type="datetime1">
              <a:rPr lang="en-US" smtClean="0"/>
              <a:pPr>
                <a:defRPr/>
              </a:pPr>
              <a:t>1/29/2016</a:t>
            </a:fld>
            <a:endParaRPr lang="en-US"/>
          </a:p>
        </p:txBody>
      </p:sp>
      <p:sp>
        <p:nvSpPr>
          <p:cNvPr id="15363" name="TextBox 3"/>
          <p:cNvSpPr txBox="1">
            <a:spLocks noChangeArrowheads="1"/>
          </p:cNvSpPr>
          <p:nvPr/>
        </p:nvSpPr>
        <p:spPr bwMode="auto">
          <a:xfrm>
            <a:off x="2286000" y="533400"/>
            <a:ext cx="2135188" cy="708025"/>
          </a:xfrm>
          <a:prstGeom prst="rect">
            <a:avLst/>
          </a:prstGeom>
          <a:noFill/>
          <a:ln w="9525">
            <a:noFill/>
            <a:miter lim="800000"/>
            <a:headEnd/>
            <a:tailEnd/>
          </a:ln>
        </p:spPr>
        <p:txBody>
          <a:bodyPr wrap="none">
            <a:spAutoFit/>
          </a:bodyPr>
          <a:lstStyle/>
          <a:p>
            <a:r>
              <a:rPr lang="en-US" sz="4000"/>
              <a:t>summary</a:t>
            </a:r>
          </a:p>
        </p:txBody>
      </p:sp>
      <p:sp>
        <p:nvSpPr>
          <p:cNvPr id="15364" name="TextBox 6"/>
          <p:cNvSpPr txBox="1">
            <a:spLocks noChangeArrowheads="1"/>
          </p:cNvSpPr>
          <p:nvPr/>
        </p:nvSpPr>
        <p:spPr bwMode="auto">
          <a:xfrm>
            <a:off x="685800" y="1752600"/>
            <a:ext cx="8001000" cy="4616648"/>
          </a:xfrm>
          <a:prstGeom prst="rect">
            <a:avLst/>
          </a:prstGeom>
          <a:noFill/>
          <a:ln w="9525">
            <a:noFill/>
            <a:miter lim="800000"/>
            <a:headEnd/>
            <a:tailEnd/>
          </a:ln>
        </p:spPr>
        <p:txBody>
          <a:bodyPr wrap="square">
            <a:spAutoFit/>
          </a:bodyPr>
          <a:lstStyle/>
          <a:p>
            <a:pPr>
              <a:buFont typeface="Wingdings" pitchFamily="2" charset="2"/>
              <a:buChar char="v"/>
            </a:pPr>
            <a:r>
              <a:rPr lang="en-US" b="1" dirty="0" smtClean="0"/>
              <a:t> Fabricated  </a:t>
            </a:r>
            <a:r>
              <a:rPr lang="en-US" b="1" dirty="0"/>
              <a:t>MoS</a:t>
            </a:r>
            <a:r>
              <a:rPr lang="en-US" b="1" baseline="-25000" dirty="0"/>
              <a:t>2</a:t>
            </a:r>
            <a:r>
              <a:rPr lang="en-US" b="1" dirty="0"/>
              <a:t> </a:t>
            </a:r>
            <a:r>
              <a:rPr lang="en-US" b="1" dirty="0" smtClean="0"/>
              <a:t>FETs </a:t>
            </a:r>
            <a:r>
              <a:rPr lang="en-US" b="1" dirty="0"/>
              <a:t>on different </a:t>
            </a:r>
            <a:r>
              <a:rPr lang="en-US" b="1" dirty="0" smtClean="0"/>
              <a:t>substrates and measured 4-probe electrical properties. </a:t>
            </a:r>
            <a:endParaRPr lang="en-US" b="1" baseline="-25000" dirty="0"/>
          </a:p>
          <a:p>
            <a:pPr>
              <a:buFont typeface="Wingdings" pitchFamily="2" charset="2"/>
              <a:buChar char="v"/>
            </a:pPr>
            <a:endParaRPr lang="en-US" b="1" baseline="-25000" dirty="0"/>
          </a:p>
          <a:p>
            <a:pPr>
              <a:buFont typeface="Wingdings" pitchFamily="2" charset="2"/>
              <a:buChar char="v"/>
            </a:pPr>
            <a:r>
              <a:rPr lang="en-US" b="1" dirty="0"/>
              <a:t>The observed low temperature mobility difference on different substrates primarily due to </a:t>
            </a:r>
            <a:r>
              <a:rPr lang="en-US" b="1" dirty="0" smtClean="0"/>
              <a:t>charged </a:t>
            </a:r>
            <a:r>
              <a:rPr lang="en-US" b="1" dirty="0"/>
              <a:t>impurities in the substrate and surface adsorbates. </a:t>
            </a:r>
          </a:p>
          <a:p>
            <a:pPr>
              <a:buFont typeface="Wingdings" pitchFamily="2" charset="2"/>
              <a:buChar char="v"/>
            </a:pPr>
            <a:endParaRPr lang="en-US" b="1" baseline="-25000" dirty="0"/>
          </a:p>
          <a:p>
            <a:pPr>
              <a:buFont typeface="Wingdings" pitchFamily="2" charset="2"/>
              <a:buChar char="v"/>
            </a:pPr>
            <a:r>
              <a:rPr lang="en-US" b="1" dirty="0" smtClean="0"/>
              <a:t>Room </a:t>
            </a:r>
            <a:r>
              <a:rPr lang="en-US" b="1" dirty="0"/>
              <a:t>temperature mobility is nearly </a:t>
            </a:r>
            <a:r>
              <a:rPr lang="en-US" b="1" dirty="0" smtClean="0"/>
              <a:t>substrate independent indicating  that it is not limited by substrate and interface effects such as charged impurities and surface roughness </a:t>
            </a:r>
            <a:endParaRPr lang="en-US" b="1" baseline="-25000" dirty="0"/>
          </a:p>
          <a:p>
            <a:pPr>
              <a:buFont typeface="Wingdings" pitchFamily="2" charset="2"/>
              <a:buChar char="v"/>
            </a:pPr>
            <a:endParaRPr lang="en-US" dirty="0" smtClean="0"/>
          </a:p>
          <a:p>
            <a:pPr>
              <a:buFont typeface="Wingdings" pitchFamily="2" charset="2"/>
              <a:buChar char="v"/>
            </a:pPr>
            <a:r>
              <a:rPr lang="en-US" b="1" dirty="0" smtClean="0"/>
              <a:t>Observed phonon limited mobility on clean h-BN substrate with stronger  temperature dependence than on other substrates ( power law exponent ɤ = 2 )</a:t>
            </a:r>
            <a:endParaRPr lang="en-US" b="1" dirty="0"/>
          </a:p>
          <a:p>
            <a:pPr>
              <a:buFont typeface="Wingdings" pitchFamily="2" charset="2"/>
              <a:buChar char="v"/>
            </a:pPr>
            <a:endParaRPr lang="en-US" baseline="-25000" dirty="0"/>
          </a:p>
          <a:p>
            <a:pPr>
              <a:buFont typeface="Wingdings" pitchFamily="2" charset="2"/>
              <a:buChar char="v"/>
            </a:pPr>
            <a:endParaRPr lang="en-US" baseline="-25000" dirty="0"/>
          </a:p>
          <a:p>
            <a:endParaRPr lang="en-US" baseline="-25000" dirty="0"/>
          </a:p>
          <a:p>
            <a:endParaRPr lang="en-US" dirty="0"/>
          </a:p>
        </p:txBody>
      </p:sp>
      <p:sp>
        <p:nvSpPr>
          <p:cNvPr id="5" name="Slide Number Placeholder 4"/>
          <p:cNvSpPr>
            <a:spLocks noGrp="1"/>
          </p:cNvSpPr>
          <p:nvPr>
            <p:ph type="sldNum" sz="quarter" idx="12"/>
          </p:nvPr>
        </p:nvSpPr>
        <p:spPr/>
        <p:txBody>
          <a:bodyPr/>
          <a:lstStyle/>
          <a:p>
            <a:pPr>
              <a:defRPr/>
            </a:pPr>
            <a:fld id="{B7FF8EEB-77BC-4C8C-B074-75B9EDE1127D}" type="slidenum">
              <a:rPr lang="en-US" smtClean="0"/>
              <a:pPr>
                <a:defRPr/>
              </a:pPr>
              <a:t>15</a:t>
            </a:fld>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quarter" idx="10"/>
          </p:nvPr>
        </p:nvSpPr>
        <p:spPr/>
        <p:txBody>
          <a:bodyPr/>
          <a:lstStyle/>
          <a:p>
            <a:pPr>
              <a:defRPr/>
            </a:pPr>
            <a:fld id="{32CB03FC-A7FE-45B6-B06A-2F5116B0D17F}" type="datetime1">
              <a:rPr lang="en-US" smtClean="0"/>
              <a:pPr>
                <a:defRPr/>
              </a:pPr>
              <a:t>1/29/2016</a:t>
            </a:fld>
            <a:endParaRPr lang="en-US"/>
          </a:p>
        </p:txBody>
      </p:sp>
      <p:sp>
        <p:nvSpPr>
          <p:cNvPr id="16387" name="TextBox 3"/>
          <p:cNvSpPr txBox="1">
            <a:spLocks noChangeArrowheads="1"/>
          </p:cNvSpPr>
          <p:nvPr/>
        </p:nvSpPr>
        <p:spPr bwMode="auto">
          <a:xfrm>
            <a:off x="2514600" y="2362200"/>
            <a:ext cx="4030663" cy="1016000"/>
          </a:xfrm>
          <a:prstGeom prst="rect">
            <a:avLst/>
          </a:prstGeom>
          <a:noFill/>
          <a:ln w="9525">
            <a:noFill/>
            <a:miter lim="800000"/>
            <a:headEnd/>
            <a:tailEnd/>
          </a:ln>
        </p:spPr>
        <p:txBody>
          <a:bodyPr wrap="none">
            <a:spAutoFit/>
          </a:bodyPr>
          <a:lstStyle/>
          <a:p>
            <a:r>
              <a:rPr lang="en-US" sz="6000" b="1" i="1"/>
              <a:t>Thank you</a:t>
            </a:r>
          </a:p>
        </p:txBody>
      </p:sp>
      <p:sp>
        <p:nvSpPr>
          <p:cNvPr id="7" name="Slide Number Placeholder 6"/>
          <p:cNvSpPr>
            <a:spLocks noGrp="1"/>
          </p:cNvSpPr>
          <p:nvPr>
            <p:ph type="sldNum" sz="quarter" idx="12"/>
          </p:nvPr>
        </p:nvSpPr>
        <p:spPr/>
        <p:txBody>
          <a:bodyPr/>
          <a:lstStyle/>
          <a:p>
            <a:pPr>
              <a:defRPr/>
            </a:pPr>
            <a:fld id="{E749197A-5228-41E9-BCB6-A6BEC736D0E1}" type="slidenum">
              <a:rPr lang="en-US" smtClean="0"/>
              <a:pPr>
                <a:defRPr/>
              </a:pPr>
              <a:t>16</a:t>
            </a:fld>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52E9B37A-F4F2-4C7B-B71B-A0C2B92FFBAA}" type="slidenum">
              <a:rPr lang="en-US" smtClean="0"/>
              <a:pPr>
                <a:defRPr/>
              </a:pPr>
              <a:t>17</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pic>
        <p:nvPicPr>
          <p:cNvPr id="17412" name="Picture 4"/>
          <p:cNvPicPr>
            <a:picLocks noChangeAspect="1" noChangeArrowheads="1"/>
          </p:cNvPicPr>
          <p:nvPr/>
        </p:nvPicPr>
        <p:blipFill>
          <a:blip r:embed="rId3" cstate="print"/>
          <a:srcRect/>
          <a:stretch>
            <a:fillRect/>
          </a:stretch>
        </p:blipFill>
        <p:spPr bwMode="auto">
          <a:xfrm>
            <a:off x="3657600" y="457200"/>
            <a:ext cx="2838450" cy="2433638"/>
          </a:xfrm>
          <a:prstGeom prst="rect">
            <a:avLst/>
          </a:prstGeom>
          <a:noFill/>
          <a:ln w="9525">
            <a:noFill/>
            <a:miter lim="800000"/>
            <a:headEnd/>
            <a:tailEnd/>
          </a:ln>
        </p:spPr>
      </p:pic>
      <p:pic>
        <p:nvPicPr>
          <p:cNvPr id="17413" name="Picture 5"/>
          <p:cNvPicPr>
            <a:picLocks noChangeAspect="1" noChangeArrowheads="1"/>
          </p:cNvPicPr>
          <p:nvPr/>
        </p:nvPicPr>
        <p:blipFill>
          <a:blip r:embed="rId4" cstate="print"/>
          <a:srcRect/>
          <a:stretch>
            <a:fillRect/>
          </a:stretch>
        </p:blipFill>
        <p:spPr bwMode="auto">
          <a:xfrm>
            <a:off x="0" y="3657600"/>
            <a:ext cx="2819400" cy="2390775"/>
          </a:xfrm>
          <a:prstGeom prst="rect">
            <a:avLst/>
          </a:prstGeom>
          <a:noFill/>
          <a:ln w="9525">
            <a:noFill/>
            <a:miter lim="800000"/>
            <a:headEnd/>
            <a:tailEnd/>
          </a:ln>
        </p:spPr>
      </p:pic>
      <p:pic>
        <p:nvPicPr>
          <p:cNvPr id="17414" name="Picture 6"/>
          <p:cNvPicPr>
            <a:picLocks noChangeAspect="1" noChangeArrowheads="1"/>
          </p:cNvPicPr>
          <p:nvPr/>
        </p:nvPicPr>
        <p:blipFill>
          <a:blip r:embed="rId5" cstate="print"/>
          <a:srcRect/>
          <a:stretch>
            <a:fillRect/>
          </a:stretch>
        </p:blipFill>
        <p:spPr bwMode="auto">
          <a:xfrm>
            <a:off x="6426200" y="609600"/>
            <a:ext cx="2717800" cy="2370138"/>
          </a:xfrm>
          <a:prstGeom prst="rect">
            <a:avLst/>
          </a:prstGeom>
          <a:noFill/>
          <a:ln w="9525">
            <a:noFill/>
            <a:miter lim="800000"/>
            <a:headEnd/>
            <a:tailEnd/>
          </a:ln>
        </p:spPr>
      </p:pic>
      <p:sp>
        <p:nvSpPr>
          <p:cNvPr id="17415" name="TextBox 7"/>
          <p:cNvSpPr txBox="1">
            <a:spLocks noChangeArrowheads="1"/>
          </p:cNvSpPr>
          <p:nvPr/>
        </p:nvSpPr>
        <p:spPr bwMode="auto">
          <a:xfrm>
            <a:off x="152400" y="685800"/>
            <a:ext cx="3581400" cy="2678113"/>
          </a:xfrm>
          <a:prstGeom prst="rect">
            <a:avLst/>
          </a:prstGeom>
          <a:noFill/>
          <a:ln w="9525">
            <a:noFill/>
            <a:miter lim="800000"/>
            <a:headEnd/>
            <a:tailEnd/>
          </a:ln>
        </p:spPr>
        <p:txBody>
          <a:bodyPr>
            <a:spAutoFit/>
          </a:bodyPr>
          <a:lstStyle/>
          <a:p>
            <a:r>
              <a:rPr lang="en-US" sz="2400"/>
              <a:t>Si/SiO2 substrates were modified with OTMS SAM to remove the water</a:t>
            </a:r>
          </a:p>
          <a:p>
            <a:r>
              <a:rPr lang="en-US" sz="2400"/>
              <a:t>adsorbed on surface and render a charge neutral surface </a:t>
            </a:r>
            <a:r>
              <a:rPr lang="en-US"/>
              <a:t>(hydrophobicity).</a:t>
            </a:r>
          </a:p>
        </p:txBody>
      </p:sp>
      <p:pic>
        <p:nvPicPr>
          <p:cNvPr id="17416" name="Picture 9"/>
          <p:cNvPicPr>
            <a:picLocks noChangeAspect="1" noChangeArrowheads="1"/>
          </p:cNvPicPr>
          <p:nvPr/>
        </p:nvPicPr>
        <p:blipFill>
          <a:blip r:embed="rId6" cstate="print"/>
          <a:srcRect/>
          <a:stretch>
            <a:fillRect/>
          </a:stretch>
        </p:blipFill>
        <p:spPr bwMode="auto">
          <a:xfrm>
            <a:off x="5910263" y="2895600"/>
            <a:ext cx="3233737" cy="2271713"/>
          </a:xfrm>
          <a:prstGeom prst="rect">
            <a:avLst/>
          </a:prstGeom>
          <a:noFill/>
          <a:ln w="9525">
            <a:noFill/>
            <a:miter lim="800000"/>
            <a:headEnd/>
            <a:tailEnd/>
          </a:ln>
        </p:spPr>
      </p:pic>
      <p:pic>
        <p:nvPicPr>
          <p:cNvPr id="17417" name="Picture 10"/>
          <p:cNvPicPr>
            <a:picLocks noChangeAspect="1" noChangeArrowheads="1"/>
          </p:cNvPicPr>
          <p:nvPr/>
        </p:nvPicPr>
        <p:blipFill>
          <a:blip r:embed="rId7" cstate="print"/>
          <a:srcRect/>
          <a:stretch>
            <a:fillRect/>
          </a:stretch>
        </p:blipFill>
        <p:spPr bwMode="auto">
          <a:xfrm>
            <a:off x="3200400" y="3276600"/>
            <a:ext cx="2928938" cy="20574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14F2D4DD-3E85-44C5-913C-8156B3AC8090}" type="slidenum">
              <a:rPr lang="en-US" smtClean="0"/>
              <a:pPr>
                <a:defRPr/>
              </a:pPr>
              <a:t>18</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pic>
        <p:nvPicPr>
          <p:cNvPr id="18436" name="Picture 5"/>
          <p:cNvPicPr>
            <a:picLocks noChangeAspect="1" noChangeArrowheads="1"/>
          </p:cNvPicPr>
          <p:nvPr/>
        </p:nvPicPr>
        <p:blipFill>
          <a:blip r:embed="rId3" cstate="print"/>
          <a:srcRect/>
          <a:stretch>
            <a:fillRect/>
          </a:stretch>
        </p:blipFill>
        <p:spPr bwMode="auto">
          <a:xfrm>
            <a:off x="762000" y="762000"/>
            <a:ext cx="3954463" cy="3586163"/>
          </a:xfrm>
          <a:prstGeom prst="rect">
            <a:avLst/>
          </a:prstGeom>
          <a:noFill/>
          <a:ln w="9525">
            <a:noFill/>
            <a:miter lim="800000"/>
            <a:headEnd/>
            <a:tailEnd/>
          </a:ln>
        </p:spPr>
      </p:pic>
      <p:pic>
        <p:nvPicPr>
          <p:cNvPr id="18437" name="Picture 3"/>
          <p:cNvPicPr>
            <a:picLocks noChangeAspect="1" noChangeArrowheads="1"/>
          </p:cNvPicPr>
          <p:nvPr/>
        </p:nvPicPr>
        <p:blipFill>
          <a:blip r:embed="rId4" cstate="print"/>
          <a:srcRect/>
          <a:stretch>
            <a:fillRect/>
          </a:stretch>
        </p:blipFill>
        <p:spPr bwMode="auto">
          <a:xfrm>
            <a:off x="4572000" y="1219200"/>
            <a:ext cx="4352925" cy="2895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9A038228-5E2B-47CA-8875-719F4F0A94BE}" type="slidenum">
              <a:rPr lang="en-US" smtClean="0"/>
              <a:pPr>
                <a:defRPr/>
              </a:pPr>
              <a:t>19</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pic>
        <p:nvPicPr>
          <p:cNvPr id="19460" name="Picture 2"/>
          <p:cNvPicPr>
            <a:picLocks noChangeAspect="1" noChangeArrowheads="1"/>
          </p:cNvPicPr>
          <p:nvPr/>
        </p:nvPicPr>
        <p:blipFill>
          <a:blip r:embed="rId3" cstate="print"/>
          <a:srcRect/>
          <a:stretch>
            <a:fillRect/>
          </a:stretch>
        </p:blipFill>
        <p:spPr bwMode="auto">
          <a:xfrm>
            <a:off x="3276600" y="304800"/>
            <a:ext cx="2870200" cy="2497138"/>
          </a:xfrm>
          <a:prstGeom prst="rect">
            <a:avLst/>
          </a:prstGeom>
          <a:noFill/>
          <a:ln w="9525">
            <a:noFill/>
            <a:miter lim="800000"/>
            <a:headEnd/>
            <a:tailEnd/>
          </a:ln>
        </p:spPr>
      </p:pic>
      <p:pic>
        <p:nvPicPr>
          <p:cNvPr id="19461" name="Picture 4"/>
          <p:cNvPicPr>
            <a:picLocks noChangeAspect="1" noChangeArrowheads="1"/>
          </p:cNvPicPr>
          <p:nvPr/>
        </p:nvPicPr>
        <p:blipFill>
          <a:blip r:embed="rId4" cstate="print"/>
          <a:srcRect/>
          <a:stretch>
            <a:fillRect/>
          </a:stretch>
        </p:blipFill>
        <p:spPr bwMode="auto">
          <a:xfrm>
            <a:off x="6477000" y="381000"/>
            <a:ext cx="2535238" cy="2209800"/>
          </a:xfrm>
          <a:prstGeom prst="rect">
            <a:avLst/>
          </a:prstGeom>
          <a:noFill/>
          <a:ln w="9525">
            <a:noFill/>
            <a:miter lim="800000"/>
            <a:headEnd/>
            <a:tailEnd/>
          </a:ln>
        </p:spPr>
      </p:pic>
      <p:pic>
        <p:nvPicPr>
          <p:cNvPr id="19462" name="Picture 5"/>
          <p:cNvPicPr>
            <a:picLocks noChangeAspect="1" noChangeArrowheads="1"/>
          </p:cNvPicPr>
          <p:nvPr/>
        </p:nvPicPr>
        <p:blipFill>
          <a:blip r:embed="rId5" cstate="print"/>
          <a:srcRect/>
          <a:stretch>
            <a:fillRect/>
          </a:stretch>
        </p:blipFill>
        <p:spPr bwMode="auto">
          <a:xfrm>
            <a:off x="914400" y="3962400"/>
            <a:ext cx="2406650" cy="2303463"/>
          </a:xfrm>
          <a:prstGeom prst="rect">
            <a:avLst/>
          </a:prstGeom>
          <a:noFill/>
          <a:ln w="9525">
            <a:noFill/>
            <a:miter lim="800000"/>
            <a:headEnd/>
            <a:tailEnd/>
          </a:ln>
        </p:spPr>
      </p:pic>
      <p:pic>
        <p:nvPicPr>
          <p:cNvPr id="19463" name="Picture 6"/>
          <p:cNvPicPr>
            <a:picLocks noChangeAspect="1" noChangeArrowheads="1"/>
          </p:cNvPicPr>
          <p:nvPr/>
        </p:nvPicPr>
        <p:blipFill>
          <a:blip r:embed="rId6" cstate="print"/>
          <a:srcRect/>
          <a:stretch>
            <a:fillRect/>
          </a:stretch>
        </p:blipFill>
        <p:spPr bwMode="auto">
          <a:xfrm>
            <a:off x="3657600" y="2819400"/>
            <a:ext cx="3729038" cy="264001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609600" y="0"/>
            <a:ext cx="8229600" cy="1143000"/>
          </a:xfrm>
        </p:spPr>
        <p:txBody>
          <a:bodyPr/>
          <a:lstStyle/>
          <a:p>
            <a:pPr eaLnBrk="1" hangingPunct="1"/>
            <a:r>
              <a:rPr lang="en-US" sz="3600" b="1" smtClean="0"/>
              <a:t>Outline</a:t>
            </a:r>
          </a:p>
        </p:txBody>
      </p:sp>
      <p:sp>
        <p:nvSpPr>
          <p:cNvPr id="6" name="Slide Number Placeholder 5"/>
          <p:cNvSpPr>
            <a:spLocks noGrp="1"/>
          </p:cNvSpPr>
          <p:nvPr>
            <p:ph type="sldNum" sz="quarter" idx="12"/>
          </p:nvPr>
        </p:nvSpPr>
        <p:spPr/>
        <p:txBody>
          <a:bodyPr/>
          <a:lstStyle/>
          <a:p>
            <a:pPr>
              <a:defRPr/>
            </a:pPr>
            <a:fld id="{185B10F0-BAFE-43F1-874B-2D1DFE7AC1A0}" type="slidenum">
              <a:rPr lang="en-US" smtClean="0"/>
              <a:pPr>
                <a:defRPr/>
              </a:pPr>
              <a:t>2</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sp>
        <p:nvSpPr>
          <p:cNvPr id="3077" name="TextBox 8"/>
          <p:cNvSpPr txBox="1">
            <a:spLocks noChangeArrowheads="1"/>
          </p:cNvSpPr>
          <p:nvPr/>
        </p:nvSpPr>
        <p:spPr bwMode="auto">
          <a:xfrm>
            <a:off x="533400" y="1371600"/>
            <a:ext cx="8153400" cy="3970338"/>
          </a:xfrm>
          <a:prstGeom prst="rect">
            <a:avLst/>
          </a:prstGeom>
          <a:noFill/>
          <a:ln w="9525">
            <a:noFill/>
            <a:miter lim="800000"/>
            <a:headEnd/>
            <a:tailEnd/>
          </a:ln>
        </p:spPr>
        <p:txBody>
          <a:bodyPr>
            <a:spAutoFit/>
          </a:bodyPr>
          <a:lstStyle/>
          <a:p>
            <a:r>
              <a:rPr lang="en-US" sz="3600" b="1"/>
              <a:t>Introduction and Motivation</a:t>
            </a:r>
          </a:p>
          <a:p>
            <a:endParaRPr lang="en-US" sz="3600" b="1">
              <a:cs typeface="Times New Roman" pitchFamily="18" charset="0"/>
            </a:endParaRPr>
          </a:p>
          <a:p>
            <a:r>
              <a:rPr lang="en-US" sz="3600" b="1">
                <a:cs typeface="Times New Roman" pitchFamily="18" charset="0"/>
              </a:rPr>
              <a:t>Experimental details</a:t>
            </a:r>
          </a:p>
          <a:p>
            <a:endParaRPr lang="en-US" sz="3600" b="1">
              <a:cs typeface="Times New Roman" pitchFamily="18" charset="0"/>
            </a:endParaRPr>
          </a:p>
          <a:p>
            <a:r>
              <a:rPr lang="en-US" sz="3600" b="1">
                <a:cs typeface="Times New Roman" pitchFamily="18" charset="0"/>
              </a:rPr>
              <a:t>Results</a:t>
            </a:r>
          </a:p>
          <a:p>
            <a:endParaRPr lang="en-US" sz="3600" b="1">
              <a:cs typeface="Times New Roman" pitchFamily="18" charset="0"/>
            </a:endParaRPr>
          </a:p>
          <a:p>
            <a:r>
              <a:rPr lang="en-US" sz="3600" b="1">
                <a:cs typeface="Times New Roman" pitchFamily="18" charset="0"/>
              </a:rPr>
              <a:t>Conclusion</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44BBA376-512A-4079-8028-1311CF22644C}" type="slidenum">
              <a:rPr lang="en-US" smtClean="0"/>
              <a:pPr>
                <a:defRPr/>
              </a:pPr>
              <a:t>20</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pic>
        <p:nvPicPr>
          <p:cNvPr id="20484" name="Picture 2"/>
          <p:cNvPicPr>
            <a:picLocks noChangeAspect="1" noChangeArrowheads="1"/>
          </p:cNvPicPr>
          <p:nvPr/>
        </p:nvPicPr>
        <p:blipFill>
          <a:blip r:embed="rId3" cstate="print"/>
          <a:srcRect/>
          <a:stretch>
            <a:fillRect/>
          </a:stretch>
        </p:blipFill>
        <p:spPr bwMode="auto">
          <a:xfrm>
            <a:off x="5180013" y="838200"/>
            <a:ext cx="3963987" cy="2957513"/>
          </a:xfrm>
          <a:prstGeom prst="rect">
            <a:avLst/>
          </a:prstGeom>
          <a:noFill/>
          <a:ln w="9525">
            <a:noFill/>
            <a:miter lim="800000"/>
            <a:headEnd/>
            <a:tailEnd/>
          </a:ln>
        </p:spPr>
      </p:pic>
      <p:pic>
        <p:nvPicPr>
          <p:cNvPr id="20485" name="Picture 3"/>
          <p:cNvPicPr>
            <a:picLocks noChangeAspect="1" noChangeArrowheads="1"/>
          </p:cNvPicPr>
          <p:nvPr/>
        </p:nvPicPr>
        <p:blipFill>
          <a:blip r:embed="rId4" cstate="print"/>
          <a:srcRect/>
          <a:stretch>
            <a:fillRect/>
          </a:stretch>
        </p:blipFill>
        <p:spPr bwMode="auto">
          <a:xfrm>
            <a:off x="533400" y="609600"/>
            <a:ext cx="3892550" cy="35861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AA3B7043-2E5C-41D8-8C76-8CB316D72997}" type="slidenum">
              <a:rPr lang="en-US" smtClean="0"/>
              <a:pPr>
                <a:defRPr/>
              </a:pPr>
              <a:t>21</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pic>
        <p:nvPicPr>
          <p:cNvPr id="21508" name="Picture 2"/>
          <p:cNvPicPr>
            <a:picLocks noChangeAspect="1" noChangeArrowheads="1"/>
          </p:cNvPicPr>
          <p:nvPr/>
        </p:nvPicPr>
        <p:blipFill>
          <a:blip r:embed="rId3" cstate="print"/>
          <a:srcRect/>
          <a:stretch>
            <a:fillRect/>
          </a:stretch>
        </p:blipFill>
        <p:spPr bwMode="auto">
          <a:xfrm>
            <a:off x="2514600" y="0"/>
            <a:ext cx="3327400" cy="2894013"/>
          </a:xfrm>
          <a:prstGeom prst="rect">
            <a:avLst/>
          </a:prstGeom>
          <a:noFill/>
          <a:ln w="9525">
            <a:noFill/>
            <a:miter lim="800000"/>
            <a:headEnd/>
            <a:tailEnd/>
          </a:ln>
        </p:spPr>
      </p:pic>
      <p:pic>
        <p:nvPicPr>
          <p:cNvPr id="21509" name="Picture 3"/>
          <p:cNvPicPr>
            <a:picLocks noChangeAspect="1" noChangeArrowheads="1"/>
          </p:cNvPicPr>
          <p:nvPr/>
        </p:nvPicPr>
        <p:blipFill>
          <a:blip r:embed="rId4" cstate="print"/>
          <a:srcRect/>
          <a:stretch>
            <a:fillRect/>
          </a:stretch>
        </p:blipFill>
        <p:spPr bwMode="auto">
          <a:xfrm>
            <a:off x="5853113" y="0"/>
            <a:ext cx="3290887" cy="2855913"/>
          </a:xfrm>
          <a:prstGeom prst="rect">
            <a:avLst/>
          </a:prstGeom>
          <a:noFill/>
          <a:ln w="9525">
            <a:noFill/>
            <a:miter lim="800000"/>
            <a:headEnd/>
            <a:tailEnd/>
          </a:ln>
        </p:spPr>
      </p:pic>
      <p:pic>
        <p:nvPicPr>
          <p:cNvPr id="21510" name="Picture 4"/>
          <p:cNvPicPr>
            <a:picLocks noChangeAspect="1" noChangeArrowheads="1"/>
          </p:cNvPicPr>
          <p:nvPr/>
        </p:nvPicPr>
        <p:blipFill>
          <a:blip r:embed="rId5" cstate="print"/>
          <a:srcRect/>
          <a:stretch>
            <a:fillRect/>
          </a:stretch>
        </p:blipFill>
        <p:spPr bwMode="auto">
          <a:xfrm>
            <a:off x="2971800" y="3200400"/>
            <a:ext cx="3905250" cy="25781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9270289A-E884-43B3-952B-B01365E4E619}" type="slidenum">
              <a:rPr lang="en-US" smtClean="0"/>
              <a:pPr>
                <a:defRPr/>
              </a:pPr>
              <a:t>22</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pic>
        <p:nvPicPr>
          <p:cNvPr id="22532" name="Picture 2"/>
          <p:cNvPicPr>
            <a:picLocks noChangeAspect="1" noChangeArrowheads="1"/>
          </p:cNvPicPr>
          <p:nvPr/>
        </p:nvPicPr>
        <p:blipFill>
          <a:blip r:embed="rId3" cstate="print"/>
          <a:srcRect/>
          <a:stretch>
            <a:fillRect/>
          </a:stretch>
        </p:blipFill>
        <p:spPr bwMode="auto">
          <a:xfrm>
            <a:off x="1371600" y="457200"/>
            <a:ext cx="3732213" cy="2786063"/>
          </a:xfrm>
          <a:prstGeom prst="rect">
            <a:avLst/>
          </a:prstGeom>
          <a:noFill/>
          <a:ln w="9525">
            <a:noFill/>
            <a:miter lim="800000"/>
            <a:headEnd/>
            <a:tailEnd/>
          </a:ln>
        </p:spPr>
      </p:pic>
      <p:pic>
        <p:nvPicPr>
          <p:cNvPr id="22533" name="Picture 3"/>
          <p:cNvPicPr>
            <a:picLocks noChangeAspect="1" noChangeArrowheads="1"/>
          </p:cNvPicPr>
          <p:nvPr/>
        </p:nvPicPr>
        <p:blipFill>
          <a:blip r:embed="rId4" cstate="print"/>
          <a:srcRect/>
          <a:stretch>
            <a:fillRect/>
          </a:stretch>
        </p:blipFill>
        <p:spPr bwMode="auto">
          <a:xfrm>
            <a:off x="4800600" y="0"/>
            <a:ext cx="3706813" cy="3186113"/>
          </a:xfrm>
          <a:prstGeom prst="rect">
            <a:avLst/>
          </a:prstGeom>
          <a:noFill/>
          <a:ln w="9525">
            <a:noFill/>
            <a:miter lim="800000"/>
            <a:headEnd/>
            <a:tailEnd/>
          </a:ln>
        </p:spPr>
      </p:pic>
      <p:pic>
        <p:nvPicPr>
          <p:cNvPr id="22534" name="Picture 4"/>
          <p:cNvPicPr>
            <a:picLocks noChangeAspect="1" noChangeArrowheads="1"/>
          </p:cNvPicPr>
          <p:nvPr/>
        </p:nvPicPr>
        <p:blipFill>
          <a:blip r:embed="rId5" cstate="print"/>
          <a:srcRect/>
          <a:stretch>
            <a:fillRect/>
          </a:stretch>
        </p:blipFill>
        <p:spPr bwMode="auto">
          <a:xfrm>
            <a:off x="3962400" y="3429000"/>
            <a:ext cx="3657600" cy="294163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9E5F8C7A-E8C7-4A09-920D-222DDFA6E4EE}" type="slidenum">
              <a:rPr lang="en-US" smtClean="0"/>
              <a:pPr>
                <a:defRPr/>
              </a:pPr>
              <a:t>23</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pic>
        <p:nvPicPr>
          <p:cNvPr id="23556" name="Picture 5"/>
          <p:cNvPicPr>
            <a:picLocks noChangeAspect="1" noChangeArrowheads="1"/>
          </p:cNvPicPr>
          <p:nvPr/>
        </p:nvPicPr>
        <p:blipFill>
          <a:blip r:embed="rId3" cstate="print"/>
          <a:srcRect/>
          <a:stretch>
            <a:fillRect/>
          </a:stretch>
        </p:blipFill>
        <p:spPr bwMode="auto">
          <a:xfrm>
            <a:off x="838200" y="-104775"/>
            <a:ext cx="8193088" cy="60483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EAD2D3A9-C9E4-4AD4-9015-C57306D8D20E}" type="slidenum">
              <a:rPr lang="en-US" smtClean="0"/>
              <a:pPr>
                <a:defRPr/>
              </a:pPr>
              <a:t>24</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pic>
        <p:nvPicPr>
          <p:cNvPr id="24580" name="Picture 2"/>
          <p:cNvPicPr>
            <a:picLocks noChangeAspect="1" noChangeArrowheads="1"/>
          </p:cNvPicPr>
          <p:nvPr/>
        </p:nvPicPr>
        <p:blipFill>
          <a:blip r:embed="rId3" cstate="print"/>
          <a:srcRect/>
          <a:stretch>
            <a:fillRect/>
          </a:stretch>
        </p:blipFill>
        <p:spPr bwMode="auto">
          <a:xfrm>
            <a:off x="990600" y="685800"/>
            <a:ext cx="7112000" cy="5334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5DCFB702-F7D3-40E6-BB4D-10AB6A3E9A97}" type="slidenum">
              <a:rPr lang="en-US" smtClean="0"/>
              <a:pPr>
                <a:defRPr/>
              </a:pPr>
              <a:t>25</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pic>
        <p:nvPicPr>
          <p:cNvPr id="25604" name="Picture 2"/>
          <p:cNvPicPr>
            <a:picLocks noChangeAspect="1" noChangeArrowheads="1"/>
          </p:cNvPicPr>
          <p:nvPr/>
        </p:nvPicPr>
        <p:blipFill>
          <a:blip r:embed="rId3" cstate="print"/>
          <a:srcRect/>
          <a:stretch>
            <a:fillRect/>
          </a:stretch>
        </p:blipFill>
        <p:spPr bwMode="auto">
          <a:xfrm>
            <a:off x="5537200" y="-228600"/>
            <a:ext cx="3606800" cy="2498725"/>
          </a:xfrm>
          <a:prstGeom prst="rect">
            <a:avLst/>
          </a:prstGeom>
          <a:noFill/>
          <a:ln w="9525">
            <a:noFill/>
            <a:miter lim="800000"/>
            <a:headEnd/>
            <a:tailEnd/>
          </a:ln>
        </p:spPr>
      </p:pic>
      <p:pic>
        <p:nvPicPr>
          <p:cNvPr id="25605" name="Picture 2"/>
          <p:cNvPicPr>
            <a:picLocks noChangeAspect="1" noChangeArrowheads="1"/>
          </p:cNvPicPr>
          <p:nvPr/>
        </p:nvPicPr>
        <p:blipFill>
          <a:blip r:embed="rId4" cstate="print"/>
          <a:srcRect/>
          <a:stretch>
            <a:fillRect/>
          </a:stretch>
        </p:blipFill>
        <p:spPr bwMode="auto">
          <a:xfrm>
            <a:off x="685800" y="304800"/>
            <a:ext cx="2554288" cy="2151063"/>
          </a:xfrm>
          <a:prstGeom prst="rect">
            <a:avLst/>
          </a:prstGeom>
          <a:noFill/>
          <a:ln w="9525">
            <a:noFill/>
            <a:miter lim="800000"/>
            <a:headEnd/>
            <a:tailEnd/>
          </a:ln>
        </p:spPr>
      </p:pic>
      <p:pic>
        <p:nvPicPr>
          <p:cNvPr id="25606" name="Picture 6"/>
          <p:cNvPicPr>
            <a:picLocks noChangeAspect="1" noChangeArrowheads="1"/>
          </p:cNvPicPr>
          <p:nvPr/>
        </p:nvPicPr>
        <p:blipFill>
          <a:blip r:embed="rId5" cstate="print"/>
          <a:srcRect/>
          <a:stretch>
            <a:fillRect/>
          </a:stretch>
        </p:blipFill>
        <p:spPr bwMode="auto">
          <a:xfrm>
            <a:off x="3352800" y="4267200"/>
            <a:ext cx="2940050" cy="2178050"/>
          </a:xfrm>
          <a:prstGeom prst="rect">
            <a:avLst/>
          </a:prstGeom>
          <a:noFill/>
          <a:ln w="9525">
            <a:noFill/>
            <a:miter lim="800000"/>
            <a:headEnd/>
            <a:tailEnd/>
          </a:ln>
        </p:spPr>
      </p:pic>
      <p:pic>
        <p:nvPicPr>
          <p:cNvPr id="25607" name="Picture 7"/>
          <p:cNvPicPr>
            <a:picLocks noChangeAspect="1" noChangeArrowheads="1"/>
          </p:cNvPicPr>
          <p:nvPr/>
        </p:nvPicPr>
        <p:blipFill>
          <a:blip r:embed="rId6" cstate="print"/>
          <a:srcRect/>
          <a:stretch>
            <a:fillRect/>
          </a:stretch>
        </p:blipFill>
        <p:spPr bwMode="auto">
          <a:xfrm>
            <a:off x="5791200" y="4267200"/>
            <a:ext cx="2895600" cy="2153958"/>
          </a:xfrm>
          <a:prstGeom prst="rect">
            <a:avLst/>
          </a:prstGeom>
          <a:noFill/>
          <a:ln w="9525">
            <a:noFill/>
            <a:miter lim="800000"/>
            <a:headEnd/>
            <a:tailEnd/>
          </a:ln>
        </p:spPr>
      </p:pic>
      <p:pic>
        <p:nvPicPr>
          <p:cNvPr id="8" name="Picture 2"/>
          <p:cNvPicPr>
            <a:picLocks noChangeAspect="1" noChangeArrowheads="1"/>
          </p:cNvPicPr>
          <p:nvPr/>
        </p:nvPicPr>
        <p:blipFill>
          <a:blip r:embed="rId7" cstate="print"/>
          <a:srcRect/>
          <a:stretch>
            <a:fillRect/>
          </a:stretch>
        </p:blipFill>
        <p:spPr bwMode="auto">
          <a:xfrm>
            <a:off x="5410200" y="2074843"/>
            <a:ext cx="3384605" cy="234475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5DCFB702-F7D3-40E6-BB4D-10AB6A3E9A97}" type="slidenum">
              <a:rPr lang="en-US" smtClean="0"/>
              <a:pPr>
                <a:defRPr/>
              </a:pPr>
              <a:t>26</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pic>
        <p:nvPicPr>
          <p:cNvPr id="25605" name="Picture 2"/>
          <p:cNvPicPr>
            <a:picLocks noChangeAspect="1" noChangeArrowheads="1"/>
          </p:cNvPicPr>
          <p:nvPr/>
        </p:nvPicPr>
        <p:blipFill>
          <a:blip r:embed="rId3" cstate="print"/>
          <a:srcRect/>
          <a:stretch>
            <a:fillRect/>
          </a:stretch>
        </p:blipFill>
        <p:spPr bwMode="auto">
          <a:xfrm>
            <a:off x="685800" y="304800"/>
            <a:ext cx="2554288" cy="2151063"/>
          </a:xfrm>
          <a:prstGeom prst="rect">
            <a:avLst/>
          </a:prstGeom>
          <a:noFill/>
          <a:ln w="9525">
            <a:noFill/>
            <a:miter lim="800000"/>
            <a:headEnd/>
            <a:tailEnd/>
          </a:ln>
        </p:spPr>
      </p:pic>
      <p:pic>
        <p:nvPicPr>
          <p:cNvPr id="8" name="Picture 7"/>
          <p:cNvPicPr>
            <a:picLocks noChangeAspect="1" noChangeArrowheads="1"/>
          </p:cNvPicPr>
          <p:nvPr/>
        </p:nvPicPr>
        <p:blipFill>
          <a:blip r:embed="rId4" cstate="print"/>
          <a:srcRect/>
          <a:stretch>
            <a:fillRect/>
          </a:stretch>
        </p:blipFill>
        <p:spPr bwMode="auto">
          <a:xfrm>
            <a:off x="4495800" y="1447800"/>
            <a:ext cx="4169072" cy="3429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Box 4"/>
          <p:cNvSpPr txBox="1">
            <a:spLocks noChangeArrowheads="1"/>
          </p:cNvSpPr>
          <p:nvPr/>
        </p:nvSpPr>
        <p:spPr bwMode="auto">
          <a:xfrm>
            <a:off x="1143000" y="381000"/>
            <a:ext cx="6457950" cy="461963"/>
          </a:xfrm>
          <a:prstGeom prst="rect">
            <a:avLst/>
          </a:prstGeom>
          <a:noFill/>
          <a:ln w="9525">
            <a:noFill/>
            <a:miter lim="800000"/>
            <a:headEnd/>
            <a:tailEnd/>
          </a:ln>
        </p:spPr>
        <p:txBody>
          <a:bodyPr wrap="none">
            <a:spAutoFit/>
          </a:bodyPr>
          <a:lstStyle/>
          <a:p>
            <a:r>
              <a:rPr lang="en-US" sz="2400"/>
              <a:t>MoS2 on hBN 10-14-2014 no2 45_52   right device</a:t>
            </a:r>
          </a:p>
        </p:txBody>
      </p:sp>
      <p:pic>
        <p:nvPicPr>
          <p:cNvPr id="26627" name="Picture 2"/>
          <p:cNvPicPr>
            <a:picLocks noChangeAspect="1" noChangeArrowheads="1"/>
          </p:cNvPicPr>
          <p:nvPr/>
        </p:nvPicPr>
        <p:blipFill>
          <a:blip r:embed="rId2" cstate="print"/>
          <a:srcRect/>
          <a:stretch>
            <a:fillRect/>
          </a:stretch>
        </p:blipFill>
        <p:spPr bwMode="auto">
          <a:xfrm>
            <a:off x="2971800" y="838200"/>
            <a:ext cx="3168650" cy="2967038"/>
          </a:xfrm>
          <a:prstGeom prst="rect">
            <a:avLst/>
          </a:prstGeom>
          <a:noFill/>
          <a:ln w="9525">
            <a:noFill/>
            <a:miter lim="800000"/>
            <a:headEnd/>
            <a:tailEnd/>
          </a:ln>
        </p:spPr>
      </p:pic>
      <p:pic>
        <p:nvPicPr>
          <p:cNvPr id="26628" name="Picture 3"/>
          <p:cNvPicPr>
            <a:picLocks noChangeAspect="1" noChangeArrowheads="1"/>
          </p:cNvPicPr>
          <p:nvPr/>
        </p:nvPicPr>
        <p:blipFill>
          <a:blip r:embed="rId3" cstate="print"/>
          <a:srcRect/>
          <a:stretch>
            <a:fillRect/>
          </a:stretch>
        </p:blipFill>
        <p:spPr bwMode="auto">
          <a:xfrm>
            <a:off x="6172200" y="914400"/>
            <a:ext cx="2743200" cy="2611438"/>
          </a:xfrm>
          <a:prstGeom prst="rect">
            <a:avLst/>
          </a:prstGeom>
          <a:noFill/>
          <a:ln w="9525">
            <a:noFill/>
            <a:miter lim="800000"/>
            <a:headEnd/>
            <a:tailEnd/>
          </a:ln>
        </p:spPr>
      </p:pic>
      <p:pic>
        <p:nvPicPr>
          <p:cNvPr id="26629" name="Picture 4"/>
          <p:cNvPicPr>
            <a:picLocks noChangeAspect="1" noChangeArrowheads="1"/>
          </p:cNvPicPr>
          <p:nvPr/>
        </p:nvPicPr>
        <p:blipFill>
          <a:blip r:embed="rId4" cstate="print"/>
          <a:srcRect/>
          <a:stretch>
            <a:fillRect/>
          </a:stretch>
        </p:blipFill>
        <p:spPr bwMode="auto">
          <a:xfrm>
            <a:off x="142875" y="1066800"/>
            <a:ext cx="2828925" cy="2708275"/>
          </a:xfrm>
          <a:prstGeom prst="rect">
            <a:avLst/>
          </a:prstGeom>
          <a:noFill/>
          <a:ln w="9525">
            <a:noFill/>
            <a:miter lim="800000"/>
            <a:headEnd/>
            <a:tailEnd/>
          </a:ln>
        </p:spPr>
      </p:pic>
      <p:pic>
        <p:nvPicPr>
          <p:cNvPr id="26630" name="Picture 5"/>
          <p:cNvPicPr>
            <a:picLocks noChangeAspect="1" noChangeArrowheads="1"/>
          </p:cNvPicPr>
          <p:nvPr/>
        </p:nvPicPr>
        <p:blipFill>
          <a:blip r:embed="rId5" cstate="print"/>
          <a:srcRect/>
          <a:stretch>
            <a:fillRect/>
          </a:stretch>
        </p:blipFill>
        <p:spPr bwMode="auto">
          <a:xfrm>
            <a:off x="533400" y="3822700"/>
            <a:ext cx="2971800" cy="2801938"/>
          </a:xfrm>
          <a:prstGeom prst="rect">
            <a:avLst/>
          </a:prstGeom>
          <a:noFill/>
          <a:ln w="9525">
            <a:noFill/>
            <a:miter lim="800000"/>
            <a:headEnd/>
            <a:tailEnd/>
          </a:ln>
        </p:spPr>
      </p:pic>
      <p:pic>
        <p:nvPicPr>
          <p:cNvPr id="26631" name="Picture 6"/>
          <p:cNvPicPr>
            <a:picLocks noChangeAspect="1" noChangeArrowheads="1"/>
          </p:cNvPicPr>
          <p:nvPr/>
        </p:nvPicPr>
        <p:blipFill>
          <a:blip r:embed="rId6" cstate="print"/>
          <a:srcRect/>
          <a:stretch>
            <a:fillRect/>
          </a:stretch>
        </p:blipFill>
        <p:spPr bwMode="auto">
          <a:xfrm>
            <a:off x="4800600" y="3733800"/>
            <a:ext cx="2895600" cy="2798763"/>
          </a:xfrm>
          <a:prstGeom prst="rect">
            <a:avLst/>
          </a:prstGeom>
          <a:noFill/>
          <a:ln w="9525">
            <a:noFill/>
            <a:miter lim="800000"/>
            <a:headEnd/>
            <a:tailEnd/>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38" name="Rectangle 6337"/>
          <p:cNvSpPr/>
          <p:nvPr/>
        </p:nvSpPr>
        <p:spPr>
          <a:xfrm>
            <a:off x="6400800" y="5029200"/>
            <a:ext cx="685800"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3" name="Rectangle 12"/>
          <p:cNvSpPr/>
          <p:nvPr/>
        </p:nvSpPr>
        <p:spPr>
          <a:xfrm>
            <a:off x="381000" y="5105400"/>
            <a:ext cx="762000" cy="114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7652" name="TextBox 4"/>
          <p:cNvSpPr txBox="1">
            <a:spLocks noChangeArrowheads="1"/>
          </p:cNvSpPr>
          <p:nvPr/>
        </p:nvSpPr>
        <p:spPr bwMode="auto">
          <a:xfrm>
            <a:off x="1752600" y="228600"/>
            <a:ext cx="5076825" cy="523875"/>
          </a:xfrm>
          <a:prstGeom prst="rect">
            <a:avLst/>
          </a:prstGeom>
          <a:noFill/>
          <a:ln w="9525">
            <a:noFill/>
            <a:miter lim="800000"/>
            <a:headEnd/>
            <a:tailEnd/>
          </a:ln>
        </p:spPr>
        <p:txBody>
          <a:bodyPr wrap="none">
            <a:spAutoFit/>
          </a:bodyPr>
          <a:lstStyle/>
          <a:p>
            <a:r>
              <a:rPr lang="en-US" sz="2800"/>
              <a:t>MoS</a:t>
            </a:r>
            <a:r>
              <a:rPr lang="en-US" sz="2800" baseline="-25000"/>
              <a:t>2</a:t>
            </a:r>
            <a:r>
              <a:rPr lang="en-US" sz="2800"/>
              <a:t> on hBN 08-28-2014  0-0_24</a:t>
            </a:r>
          </a:p>
        </p:txBody>
      </p:sp>
      <p:pic>
        <p:nvPicPr>
          <p:cNvPr id="27653" name="Picture 2"/>
          <p:cNvPicPr>
            <a:picLocks noChangeAspect="1" noChangeArrowheads="1"/>
          </p:cNvPicPr>
          <p:nvPr/>
        </p:nvPicPr>
        <p:blipFill>
          <a:blip r:embed="rId2" cstate="print"/>
          <a:srcRect/>
          <a:stretch>
            <a:fillRect/>
          </a:stretch>
        </p:blipFill>
        <p:spPr bwMode="auto">
          <a:xfrm>
            <a:off x="0" y="762000"/>
            <a:ext cx="3276600" cy="2690813"/>
          </a:xfrm>
          <a:prstGeom prst="rect">
            <a:avLst/>
          </a:prstGeom>
          <a:noFill/>
          <a:ln w="9525">
            <a:noFill/>
            <a:miter lim="800000"/>
            <a:headEnd/>
            <a:tailEnd/>
          </a:ln>
        </p:spPr>
      </p:pic>
      <p:pic>
        <p:nvPicPr>
          <p:cNvPr id="27654" name="Picture 2"/>
          <p:cNvPicPr>
            <a:picLocks noChangeAspect="1" noChangeArrowheads="1"/>
          </p:cNvPicPr>
          <p:nvPr/>
        </p:nvPicPr>
        <p:blipFill>
          <a:blip r:embed="rId3" cstate="print"/>
          <a:srcRect/>
          <a:stretch>
            <a:fillRect/>
          </a:stretch>
        </p:blipFill>
        <p:spPr bwMode="auto">
          <a:xfrm>
            <a:off x="5867400" y="3771900"/>
            <a:ext cx="3276600" cy="3086100"/>
          </a:xfrm>
          <a:prstGeom prst="rect">
            <a:avLst/>
          </a:prstGeom>
          <a:noFill/>
          <a:ln w="9525">
            <a:noFill/>
            <a:miter lim="800000"/>
            <a:headEnd/>
            <a:tailEnd/>
          </a:ln>
        </p:spPr>
      </p:pic>
      <p:pic>
        <p:nvPicPr>
          <p:cNvPr id="27655" name="Picture 3"/>
          <p:cNvPicPr>
            <a:picLocks noChangeAspect="1" noChangeArrowheads="1"/>
          </p:cNvPicPr>
          <p:nvPr/>
        </p:nvPicPr>
        <p:blipFill>
          <a:blip r:embed="rId4" cstate="print"/>
          <a:srcRect/>
          <a:stretch>
            <a:fillRect/>
          </a:stretch>
        </p:blipFill>
        <p:spPr bwMode="auto">
          <a:xfrm>
            <a:off x="6019800" y="990600"/>
            <a:ext cx="3048000" cy="2887663"/>
          </a:xfrm>
          <a:prstGeom prst="rect">
            <a:avLst/>
          </a:prstGeom>
          <a:noFill/>
          <a:ln w="9525">
            <a:noFill/>
            <a:miter lim="800000"/>
            <a:headEnd/>
            <a:tailEnd/>
          </a:ln>
        </p:spPr>
      </p:pic>
      <p:pic>
        <p:nvPicPr>
          <p:cNvPr id="27656" name="Picture 4"/>
          <p:cNvPicPr>
            <a:picLocks noChangeAspect="1" noChangeArrowheads="1"/>
          </p:cNvPicPr>
          <p:nvPr/>
        </p:nvPicPr>
        <p:blipFill>
          <a:blip r:embed="rId5" cstate="print"/>
          <a:srcRect/>
          <a:stretch>
            <a:fillRect/>
          </a:stretch>
        </p:blipFill>
        <p:spPr bwMode="auto">
          <a:xfrm>
            <a:off x="3276600" y="2438400"/>
            <a:ext cx="1905000" cy="1665288"/>
          </a:xfrm>
          <a:prstGeom prst="rect">
            <a:avLst/>
          </a:prstGeom>
          <a:noFill/>
          <a:ln w="9525">
            <a:noFill/>
            <a:miter lim="800000"/>
            <a:headEnd/>
            <a:tailEnd/>
          </a:ln>
        </p:spPr>
      </p:pic>
      <p:pic>
        <p:nvPicPr>
          <p:cNvPr id="27657" name="Picture 5"/>
          <p:cNvPicPr>
            <a:picLocks noChangeAspect="1" noChangeArrowheads="1"/>
          </p:cNvPicPr>
          <p:nvPr/>
        </p:nvPicPr>
        <p:blipFill>
          <a:blip r:embed="rId6" cstate="print"/>
          <a:srcRect/>
          <a:stretch>
            <a:fillRect/>
          </a:stretch>
        </p:blipFill>
        <p:spPr bwMode="auto">
          <a:xfrm>
            <a:off x="4114800" y="4800600"/>
            <a:ext cx="1711325" cy="1682750"/>
          </a:xfrm>
          <a:prstGeom prst="rect">
            <a:avLst/>
          </a:prstGeom>
          <a:noFill/>
          <a:ln w="9525">
            <a:noFill/>
            <a:miter lim="800000"/>
            <a:headEnd/>
            <a:tailEnd/>
          </a:ln>
        </p:spPr>
      </p:pic>
      <p:grpSp>
        <p:nvGrpSpPr>
          <p:cNvPr id="2" name="Group 8"/>
          <p:cNvGrpSpPr>
            <a:grpSpLocks noChangeAspect="1"/>
          </p:cNvGrpSpPr>
          <p:nvPr/>
        </p:nvGrpSpPr>
        <p:grpSpPr bwMode="auto">
          <a:xfrm>
            <a:off x="0" y="3821113"/>
            <a:ext cx="3733800" cy="3036887"/>
            <a:chOff x="0" y="2407"/>
            <a:chExt cx="2352" cy="1913"/>
          </a:xfrm>
        </p:grpSpPr>
        <p:sp>
          <p:nvSpPr>
            <p:cNvPr id="27661" name="AutoShape 7"/>
            <p:cNvSpPr>
              <a:spLocks noChangeAspect="1" noChangeArrowheads="1" noTextEdit="1"/>
            </p:cNvSpPr>
            <p:nvPr/>
          </p:nvSpPr>
          <p:spPr bwMode="auto">
            <a:xfrm>
              <a:off x="0" y="2407"/>
              <a:ext cx="2352" cy="1913"/>
            </a:xfrm>
            <a:prstGeom prst="rect">
              <a:avLst/>
            </a:prstGeom>
            <a:noFill/>
            <a:ln w="9525">
              <a:noFill/>
              <a:miter lim="800000"/>
              <a:headEnd/>
              <a:tailEnd/>
            </a:ln>
          </p:spPr>
          <p:txBody>
            <a:bodyPr/>
            <a:lstStyle/>
            <a:p>
              <a:endParaRPr lang="en-US"/>
            </a:p>
          </p:txBody>
        </p:sp>
        <p:grpSp>
          <p:nvGrpSpPr>
            <p:cNvPr id="3" name="Group 209"/>
            <p:cNvGrpSpPr>
              <a:grpSpLocks/>
            </p:cNvGrpSpPr>
            <p:nvPr/>
          </p:nvGrpSpPr>
          <p:grpSpPr bwMode="auto">
            <a:xfrm>
              <a:off x="403" y="2642"/>
              <a:ext cx="1637" cy="1399"/>
              <a:chOff x="403" y="2642"/>
              <a:chExt cx="1637" cy="1399"/>
            </a:xfrm>
          </p:grpSpPr>
          <p:sp>
            <p:nvSpPr>
              <p:cNvPr id="32763" name="Freeform 9"/>
              <p:cNvSpPr>
                <a:spLocks/>
              </p:cNvSpPr>
              <p:nvPr/>
            </p:nvSpPr>
            <p:spPr bwMode="auto">
              <a:xfrm>
                <a:off x="407" y="4040"/>
                <a:ext cx="32" cy="1"/>
              </a:xfrm>
              <a:custGeom>
                <a:avLst/>
                <a:gdLst>
                  <a:gd name="T0" fmla="*/ 0 w 7"/>
                  <a:gd name="T1" fmla="*/ 0 h 1"/>
                  <a:gd name="T2" fmla="*/ 27 w 7"/>
                  <a:gd name="T3" fmla="*/ 0 h 1"/>
                  <a:gd name="T4" fmla="*/ 32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0" y="0"/>
                    </a:moveTo>
                    <a:lnTo>
                      <a:pt x="6" y="0"/>
                    </a:lnTo>
                    <a:lnTo>
                      <a:pt x="7" y="0"/>
                    </a:lnTo>
                  </a:path>
                </a:pathLst>
              </a:custGeom>
              <a:noFill/>
              <a:ln w="5">
                <a:solidFill>
                  <a:srgbClr val="000000"/>
                </a:solidFill>
                <a:round/>
                <a:headEnd/>
                <a:tailEnd/>
              </a:ln>
            </p:spPr>
            <p:txBody>
              <a:bodyPr/>
              <a:lstStyle/>
              <a:p>
                <a:endParaRPr lang="en-US"/>
              </a:p>
            </p:txBody>
          </p:sp>
          <p:sp>
            <p:nvSpPr>
              <p:cNvPr id="32764" name="Freeform 10"/>
              <p:cNvSpPr>
                <a:spLocks/>
              </p:cNvSpPr>
              <p:nvPr/>
            </p:nvSpPr>
            <p:spPr bwMode="auto">
              <a:xfrm>
                <a:off x="407" y="3899"/>
                <a:ext cx="32" cy="1"/>
              </a:xfrm>
              <a:custGeom>
                <a:avLst/>
                <a:gdLst>
                  <a:gd name="T0" fmla="*/ 0 w 7"/>
                  <a:gd name="T1" fmla="*/ 0 h 1"/>
                  <a:gd name="T2" fmla="*/ 27 w 7"/>
                  <a:gd name="T3" fmla="*/ 0 h 1"/>
                  <a:gd name="T4" fmla="*/ 32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0" y="0"/>
                    </a:moveTo>
                    <a:lnTo>
                      <a:pt x="6" y="0"/>
                    </a:lnTo>
                    <a:lnTo>
                      <a:pt x="7" y="0"/>
                    </a:lnTo>
                  </a:path>
                </a:pathLst>
              </a:custGeom>
              <a:noFill/>
              <a:ln w="5">
                <a:solidFill>
                  <a:srgbClr val="000000"/>
                </a:solidFill>
                <a:round/>
                <a:headEnd/>
                <a:tailEnd/>
              </a:ln>
            </p:spPr>
            <p:txBody>
              <a:bodyPr/>
              <a:lstStyle/>
              <a:p>
                <a:endParaRPr lang="en-US"/>
              </a:p>
            </p:txBody>
          </p:sp>
          <p:sp>
            <p:nvSpPr>
              <p:cNvPr id="32765" name="Freeform 11"/>
              <p:cNvSpPr>
                <a:spLocks/>
              </p:cNvSpPr>
              <p:nvPr/>
            </p:nvSpPr>
            <p:spPr bwMode="auto">
              <a:xfrm>
                <a:off x="407" y="3759"/>
                <a:ext cx="32" cy="1"/>
              </a:xfrm>
              <a:custGeom>
                <a:avLst/>
                <a:gdLst>
                  <a:gd name="T0" fmla="*/ 0 w 7"/>
                  <a:gd name="T1" fmla="*/ 0 h 1"/>
                  <a:gd name="T2" fmla="*/ 27 w 7"/>
                  <a:gd name="T3" fmla="*/ 0 h 1"/>
                  <a:gd name="T4" fmla="*/ 32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0" y="0"/>
                    </a:moveTo>
                    <a:lnTo>
                      <a:pt x="6" y="0"/>
                    </a:lnTo>
                    <a:lnTo>
                      <a:pt x="7" y="0"/>
                    </a:lnTo>
                  </a:path>
                </a:pathLst>
              </a:custGeom>
              <a:noFill/>
              <a:ln w="5">
                <a:solidFill>
                  <a:srgbClr val="000000"/>
                </a:solidFill>
                <a:round/>
                <a:headEnd/>
                <a:tailEnd/>
              </a:ln>
            </p:spPr>
            <p:txBody>
              <a:bodyPr/>
              <a:lstStyle/>
              <a:p>
                <a:endParaRPr lang="en-US"/>
              </a:p>
            </p:txBody>
          </p:sp>
          <p:sp>
            <p:nvSpPr>
              <p:cNvPr id="32766" name="Freeform 12"/>
              <p:cNvSpPr>
                <a:spLocks/>
              </p:cNvSpPr>
              <p:nvPr/>
            </p:nvSpPr>
            <p:spPr bwMode="auto">
              <a:xfrm>
                <a:off x="407" y="3624"/>
                <a:ext cx="32" cy="1"/>
              </a:xfrm>
              <a:custGeom>
                <a:avLst/>
                <a:gdLst>
                  <a:gd name="T0" fmla="*/ 0 w 7"/>
                  <a:gd name="T1" fmla="*/ 0 h 1"/>
                  <a:gd name="T2" fmla="*/ 27 w 7"/>
                  <a:gd name="T3" fmla="*/ 0 h 1"/>
                  <a:gd name="T4" fmla="*/ 32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0" y="0"/>
                    </a:moveTo>
                    <a:lnTo>
                      <a:pt x="6" y="0"/>
                    </a:lnTo>
                    <a:lnTo>
                      <a:pt x="7" y="0"/>
                    </a:lnTo>
                  </a:path>
                </a:pathLst>
              </a:custGeom>
              <a:noFill/>
              <a:ln w="5">
                <a:solidFill>
                  <a:srgbClr val="000000"/>
                </a:solidFill>
                <a:round/>
                <a:headEnd/>
                <a:tailEnd/>
              </a:ln>
            </p:spPr>
            <p:txBody>
              <a:bodyPr/>
              <a:lstStyle/>
              <a:p>
                <a:endParaRPr lang="en-US"/>
              </a:p>
            </p:txBody>
          </p:sp>
          <p:sp>
            <p:nvSpPr>
              <p:cNvPr id="32767" name="Freeform 13"/>
              <p:cNvSpPr>
                <a:spLocks/>
              </p:cNvSpPr>
              <p:nvPr/>
            </p:nvSpPr>
            <p:spPr bwMode="auto">
              <a:xfrm>
                <a:off x="407" y="3483"/>
                <a:ext cx="32" cy="1"/>
              </a:xfrm>
              <a:custGeom>
                <a:avLst/>
                <a:gdLst>
                  <a:gd name="T0" fmla="*/ 0 w 7"/>
                  <a:gd name="T1" fmla="*/ 0 h 1"/>
                  <a:gd name="T2" fmla="*/ 27 w 7"/>
                  <a:gd name="T3" fmla="*/ 0 h 1"/>
                  <a:gd name="T4" fmla="*/ 32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0" y="0"/>
                    </a:moveTo>
                    <a:lnTo>
                      <a:pt x="6" y="0"/>
                    </a:lnTo>
                    <a:lnTo>
                      <a:pt x="7" y="0"/>
                    </a:lnTo>
                  </a:path>
                </a:pathLst>
              </a:custGeom>
              <a:noFill/>
              <a:ln w="5">
                <a:solidFill>
                  <a:srgbClr val="000000"/>
                </a:solidFill>
                <a:round/>
                <a:headEnd/>
                <a:tailEnd/>
              </a:ln>
            </p:spPr>
            <p:txBody>
              <a:bodyPr/>
              <a:lstStyle/>
              <a:p>
                <a:endParaRPr lang="en-US"/>
              </a:p>
            </p:txBody>
          </p:sp>
          <p:sp>
            <p:nvSpPr>
              <p:cNvPr id="32768" name="Freeform 14"/>
              <p:cNvSpPr>
                <a:spLocks/>
              </p:cNvSpPr>
              <p:nvPr/>
            </p:nvSpPr>
            <p:spPr bwMode="auto">
              <a:xfrm>
                <a:off x="407" y="3343"/>
                <a:ext cx="32" cy="1"/>
              </a:xfrm>
              <a:custGeom>
                <a:avLst/>
                <a:gdLst>
                  <a:gd name="T0" fmla="*/ 0 w 7"/>
                  <a:gd name="T1" fmla="*/ 0 h 1"/>
                  <a:gd name="T2" fmla="*/ 27 w 7"/>
                  <a:gd name="T3" fmla="*/ 0 h 1"/>
                  <a:gd name="T4" fmla="*/ 32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0" y="0"/>
                    </a:moveTo>
                    <a:lnTo>
                      <a:pt x="6" y="0"/>
                    </a:lnTo>
                    <a:lnTo>
                      <a:pt x="7" y="0"/>
                    </a:lnTo>
                  </a:path>
                </a:pathLst>
              </a:custGeom>
              <a:noFill/>
              <a:ln w="5">
                <a:solidFill>
                  <a:srgbClr val="000000"/>
                </a:solidFill>
                <a:round/>
                <a:headEnd/>
                <a:tailEnd/>
              </a:ln>
            </p:spPr>
            <p:txBody>
              <a:bodyPr/>
              <a:lstStyle/>
              <a:p>
                <a:endParaRPr lang="en-US"/>
              </a:p>
            </p:txBody>
          </p:sp>
          <p:sp>
            <p:nvSpPr>
              <p:cNvPr id="32769" name="Freeform 15"/>
              <p:cNvSpPr>
                <a:spLocks/>
              </p:cNvSpPr>
              <p:nvPr/>
            </p:nvSpPr>
            <p:spPr bwMode="auto">
              <a:xfrm>
                <a:off x="407" y="3203"/>
                <a:ext cx="32" cy="1"/>
              </a:xfrm>
              <a:custGeom>
                <a:avLst/>
                <a:gdLst>
                  <a:gd name="T0" fmla="*/ 0 w 7"/>
                  <a:gd name="T1" fmla="*/ 0 h 1"/>
                  <a:gd name="T2" fmla="*/ 27 w 7"/>
                  <a:gd name="T3" fmla="*/ 0 h 1"/>
                  <a:gd name="T4" fmla="*/ 32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0" y="0"/>
                    </a:moveTo>
                    <a:lnTo>
                      <a:pt x="6" y="0"/>
                    </a:lnTo>
                    <a:lnTo>
                      <a:pt x="7" y="0"/>
                    </a:lnTo>
                  </a:path>
                </a:pathLst>
              </a:custGeom>
              <a:noFill/>
              <a:ln w="5">
                <a:solidFill>
                  <a:srgbClr val="000000"/>
                </a:solidFill>
                <a:round/>
                <a:headEnd/>
                <a:tailEnd/>
              </a:ln>
            </p:spPr>
            <p:txBody>
              <a:bodyPr/>
              <a:lstStyle/>
              <a:p>
                <a:endParaRPr lang="en-US"/>
              </a:p>
            </p:txBody>
          </p:sp>
          <p:sp>
            <p:nvSpPr>
              <p:cNvPr id="32770" name="Freeform 16"/>
              <p:cNvSpPr>
                <a:spLocks/>
              </p:cNvSpPr>
              <p:nvPr/>
            </p:nvSpPr>
            <p:spPr bwMode="auto">
              <a:xfrm>
                <a:off x="407" y="3063"/>
                <a:ext cx="32" cy="1"/>
              </a:xfrm>
              <a:custGeom>
                <a:avLst/>
                <a:gdLst>
                  <a:gd name="T0" fmla="*/ 0 w 7"/>
                  <a:gd name="T1" fmla="*/ 0 h 1"/>
                  <a:gd name="T2" fmla="*/ 27 w 7"/>
                  <a:gd name="T3" fmla="*/ 0 h 1"/>
                  <a:gd name="T4" fmla="*/ 32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0" y="0"/>
                    </a:moveTo>
                    <a:lnTo>
                      <a:pt x="6" y="0"/>
                    </a:lnTo>
                    <a:lnTo>
                      <a:pt x="7" y="0"/>
                    </a:lnTo>
                  </a:path>
                </a:pathLst>
              </a:custGeom>
              <a:noFill/>
              <a:ln w="5">
                <a:solidFill>
                  <a:srgbClr val="000000"/>
                </a:solidFill>
                <a:round/>
                <a:headEnd/>
                <a:tailEnd/>
              </a:ln>
            </p:spPr>
            <p:txBody>
              <a:bodyPr/>
              <a:lstStyle/>
              <a:p>
                <a:endParaRPr lang="en-US"/>
              </a:p>
            </p:txBody>
          </p:sp>
          <p:sp>
            <p:nvSpPr>
              <p:cNvPr id="32771" name="Freeform 17"/>
              <p:cNvSpPr>
                <a:spLocks/>
              </p:cNvSpPr>
              <p:nvPr/>
            </p:nvSpPr>
            <p:spPr bwMode="auto">
              <a:xfrm>
                <a:off x="407" y="2927"/>
                <a:ext cx="32" cy="1"/>
              </a:xfrm>
              <a:custGeom>
                <a:avLst/>
                <a:gdLst>
                  <a:gd name="T0" fmla="*/ 0 w 7"/>
                  <a:gd name="T1" fmla="*/ 0 h 1"/>
                  <a:gd name="T2" fmla="*/ 27 w 7"/>
                  <a:gd name="T3" fmla="*/ 0 h 1"/>
                  <a:gd name="T4" fmla="*/ 32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0" y="0"/>
                    </a:moveTo>
                    <a:lnTo>
                      <a:pt x="6" y="0"/>
                    </a:lnTo>
                    <a:lnTo>
                      <a:pt x="7" y="0"/>
                    </a:lnTo>
                  </a:path>
                </a:pathLst>
              </a:custGeom>
              <a:noFill/>
              <a:ln w="5">
                <a:solidFill>
                  <a:srgbClr val="000000"/>
                </a:solidFill>
                <a:round/>
                <a:headEnd/>
                <a:tailEnd/>
              </a:ln>
            </p:spPr>
            <p:txBody>
              <a:bodyPr/>
              <a:lstStyle/>
              <a:p>
                <a:endParaRPr lang="en-US"/>
              </a:p>
            </p:txBody>
          </p:sp>
          <p:sp>
            <p:nvSpPr>
              <p:cNvPr id="32772" name="Freeform 18"/>
              <p:cNvSpPr>
                <a:spLocks/>
              </p:cNvSpPr>
              <p:nvPr/>
            </p:nvSpPr>
            <p:spPr bwMode="auto">
              <a:xfrm>
                <a:off x="407" y="2787"/>
                <a:ext cx="32" cy="1"/>
              </a:xfrm>
              <a:custGeom>
                <a:avLst/>
                <a:gdLst>
                  <a:gd name="T0" fmla="*/ 0 w 7"/>
                  <a:gd name="T1" fmla="*/ 0 h 1"/>
                  <a:gd name="T2" fmla="*/ 27 w 7"/>
                  <a:gd name="T3" fmla="*/ 0 h 1"/>
                  <a:gd name="T4" fmla="*/ 32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0" y="0"/>
                    </a:moveTo>
                    <a:lnTo>
                      <a:pt x="6" y="0"/>
                    </a:lnTo>
                    <a:lnTo>
                      <a:pt x="7" y="0"/>
                    </a:lnTo>
                  </a:path>
                </a:pathLst>
              </a:custGeom>
              <a:noFill/>
              <a:ln w="5">
                <a:solidFill>
                  <a:srgbClr val="000000"/>
                </a:solidFill>
                <a:round/>
                <a:headEnd/>
                <a:tailEnd/>
              </a:ln>
            </p:spPr>
            <p:txBody>
              <a:bodyPr/>
              <a:lstStyle/>
              <a:p>
                <a:endParaRPr lang="en-US"/>
              </a:p>
            </p:txBody>
          </p:sp>
          <p:sp>
            <p:nvSpPr>
              <p:cNvPr id="32773" name="Freeform 19"/>
              <p:cNvSpPr>
                <a:spLocks/>
              </p:cNvSpPr>
              <p:nvPr/>
            </p:nvSpPr>
            <p:spPr bwMode="auto">
              <a:xfrm>
                <a:off x="407" y="2647"/>
                <a:ext cx="32" cy="1"/>
              </a:xfrm>
              <a:custGeom>
                <a:avLst/>
                <a:gdLst>
                  <a:gd name="T0" fmla="*/ 0 w 7"/>
                  <a:gd name="T1" fmla="*/ 0 h 1"/>
                  <a:gd name="T2" fmla="*/ 27 w 7"/>
                  <a:gd name="T3" fmla="*/ 0 h 1"/>
                  <a:gd name="T4" fmla="*/ 32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0" y="0"/>
                    </a:moveTo>
                    <a:lnTo>
                      <a:pt x="6" y="0"/>
                    </a:lnTo>
                    <a:lnTo>
                      <a:pt x="7" y="0"/>
                    </a:lnTo>
                  </a:path>
                </a:pathLst>
              </a:custGeom>
              <a:noFill/>
              <a:ln w="5">
                <a:solidFill>
                  <a:srgbClr val="000000"/>
                </a:solidFill>
                <a:round/>
                <a:headEnd/>
                <a:tailEnd/>
              </a:ln>
            </p:spPr>
            <p:txBody>
              <a:bodyPr/>
              <a:lstStyle/>
              <a:p>
                <a:endParaRPr lang="en-US"/>
              </a:p>
            </p:txBody>
          </p:sp>
          <p:sp>
            <p:nvSpPr>
              <p:cNvPr id="32774" name="Freeform 20"/>
              <p:cNvSpPr>
                <a:spLocks/>
              </p:cNvSpPr>
              <p:nvPr/>
            </p:nvSpPr>
            <p:spPr bwMode="auto">
              <a:xfrm>
                <a:off x="2003" y="4040"/>
                <a:ext cx="32" cy="1"/>
              </a:xfrm>
              <a:custGeom>
                <a:avLst/>
                <a:gdLst>
                  <a:gd name="T0" fmla="*/ 32 w 7"/>
                  <a:gd name="T1" fmla="*/ 0 h 1"/>
                  <a:gd name="T2" fmla="*/ 5 w 7"/>
                  <a:gd name="T3" fmla="*/ 0 h 1"/>
                  <a:gd name="T4" fmla="*/ 0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7" y="0"/>
                    </a:moveTo>
                    <a:lnTo>
                      <a:pt x="1" y="0"/>
                    </a:lnTo>
                    <a:lnTo>
                      <a:pt x="0" y="0"/>
                    </a:lnTo>
                  </a:path>
                </a:pathLst>
              </a:custGeom>
              <a:noFill/>
              <a:ln w="5">
                <a:solidFill>
                  <a:srgbClr val="000000"/>
                </a:solidFill>
                <a:round/>
                <a:headEnd/>
                <a:tailEnd/>
              </a:ln>
            </p:spPr>
            <p:txBody>
              <a:bodyPr/>
              <a:lstStyle/>
              <a:p>
                <a:endParaRPr lang="en-US"/>
              </a:p>
            </p:txBody>
          </p:sp>
          <p:sp>
            <p:nvSpPr>
              <p:cNvPr id="32775" name="Freeform 21"/>
              <p:cNvSpPr>
                <a:spLocks/>
              </p:cNvSpPr>
              <p:nvPr/>
            </p:nvSpPr>
            <p:spPr bwMode="auto">
              <a:xfrm>
                <a:off x="2003" y="3899"/>
                <a:ext cx="32" cy="1"/>
              </a:xfrm>
              <a:custGeom>
                <a:avLst/>
                <a:gdLst>
                  <a:gd name="T0" fmla="*/ 32 w 7"/>
                  <a:gd name="T1" fmla="*/ 0 h 1"/>
                  <a:gd name="T2" fmla="*/ 5 w 7"/>
                  <a:gd name="T3" fmla="*/ 0 h 1"/>
                  <a:gd name="T4" fmla="*/ 0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7" y="0"/>
                    </a:moveTo>
                    <a:lnTo>
                      <a:pt x="1" y="0"/>
                    </a:lnTo>
                    <a:lnTo>
                      <a:pt x="0" y="0"/>
                    </a:lnTo>
                  </a:path>
                </a:pathLst>
              </a:custGeom>
              <a:noFill/>
              <a:ln w="5">
                <a:solidFill>
                  <a:srgbClr val="000000"/>
                </a:solidFill>
                <a:round/>
                <a:headEnd/>
                <a:tailEnd/>
              </a:ln>
            </p:spPr>
            <p:txBody>
              <a:bodyPr/>
              <a:lstStyle/>
              <a:p>
                <a:endParaRPr lang="en-US"/>
              </a:p>
            </p:txBody>
          </p:sp>
          <p:sp>
            <p:nvSpPr>
              <p:cNvPr id="32776" name="Freeform 22"/>
              <p:cNvSpPr>
                <a:spLocks/>
              </p:cNvSpPr>
              <p:nvPr/>
            </p:nvSpPr>
            <p:spPr bwMode="auto">
              <a:xfrm>
                <a:off x="2003" y="3759"/>
                <a:ext cx="32" cy="1"/>
              </a:xfrm>
              <a:custGeom>
                <a:avLst/>
                <a:gdLst>
                  <a:gd name="T0" fmla="*/ 32 w 7"/>
                  <a:gd name="T1" fmla="*/ 0 h 1"/>
                  <a:gd name="T2" fmla="*/ 5 w 7"/>
                  <a:gd name="T3" fmla="*/ 0 h 1"/>
                  <a:gd name="T4" fmla="*/ 0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7" y="0"/>
                    </a:moveTo>
                    <a:lnTo>
                      <a:pt x="1" y="0"/>
                    </a:lnTo>
                    <a:lnTo>
                      <a:pt x="0" y="0"/>
                    </a:lnTo>
                  </a:path>
                </a:pathLst>
              </a:custGeom>
              <a:noFill/>
              <a:ln w="5">
                <a:solidFill>
                  <a:srgbClr val="000000"/>
                </a:solidFill>
                <a:round/>
                <a:headEnd/>
                <a:tailEnd/>
              </a:ln>
            </p:spPr>
            <p:txBody>
              <a:bodyPr/>
              <a:lstStyle/>
              <a:p>
                <a:endParaRPr lang="en-US"/>
              </a:p>
            </p:txBody>
          </p:sp>
          <p:sp>
            <p:nvSpPr>
              <p:cNvPr id="32777" name="Freeform 23"/>
              <p:cNvSpPr>
                <a:spLocks/>
              </p:cNvSpPr>
              <p:nvPr/>
            </p:nvSpPr>
            <p:spPr bwMode="auto">
              <a:xfrm>
                <a:off x="2003" y="3624"/>
                <a:ext cx="32" cy="1"/>
              </a:xfrm>
              <a:custGeom>
                <a:avLst/>
                <a:gdLst>
                  <a:gd name="T0" fmla="*/ 32 w 7"/>
                  <a:gd name="T1" fmla="*/ 0 h 1"/>
                  <a:gd name="T2" fmla="*/ 5 w 7"/>
                  <a:gd name="T3" fmla="*/ 0 h 1"/>
                  <a:gd name="T4" fmla="*/ 0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7" y="0"/>
                    </a:moveTo>
                    <a:lnTo>
                      <a:pt x="1" y="0"/>
                    </a:lnTo>
                    <a:lnTo>
                      <a:pt x="0" y="0"/>
                    </a:lnTo>
                  </a:path>
                </a:pathLst>
              </a:custGeom>
              <a:noFill/>
              <a:ln w="5">
                <a:solidFill>
                  <a:srgbClr val="000000"/>
                </a:solidFill>
                <a:round/>
                <a:headEnd/>
                <a:tailEnd/>
              </a:ln>
            </p:spPr>
            <p:txBody>
              <a:bodyPr/>
              <a:lstStyle/>
              <a:p>
                <a:endParaRPr lang="en-US"/>
              </a:p>
            </p:txBody>
          </p:sp>
          <p:sp>
            <p:nvSpPr>
              <p:cNvPr id="32778" name="Freeform 24"/>
              <p:cNvSpPr>
                <a:spLocks/>
              </p:cNvSpPr>
              <p:nvPr/>
            </p:nvSpPr>
            <p:spPr bwMode="auto">
              <a:xfrm>
                <a:off x="2003" y="3483"/>
                <a:ext cx="32" cy="1"/>
              </a:xfrm>
              <a:custGeom>
                <a:avLst/>
                <a:gdLst>
                  <a:gd name="T0" fmla="*/ 32 w 7"/>
                  <a:gd name="T1" fmla="*/ 0 h 1"/>
                  <a:gd name="T2" fmla="*/ 5 w 7"/>
                  <a:gd name="T3" fmla="*/ 0 h 1"/>
                  <a:gd name="T4" fmla="*/ 0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7" y="0"/>
                    </a:moveTo>
                    <a:lnTo>
                      <a:pt x="1" y="0"/>
                    </a:lnTo>
                    <a:lnTo>
                      <a:pt x="0" y="0"/>
                    </a:lnTo>
                  </a:path>
                </a:pathLst>
              </a:custGeom>
              <a:noFill/>
              <a:ln w="5">
                <a:solidFill>
                  <a:srgbClr val="000000"/>
                </a:solidFill>
                <a:round/>
                <a:headEnd/>
                <a:tailEnd/>
              </a:ln>
            </p:spPr>
            <p:txBody>
              <a:bodyPr/>
              <a:lstStyle/>
              <a:p>
                <a:endParaRPr lang="en-US"/>
              </a:p>
            </p:txBody>
          </p:sp>
          <p:sp>
            <p:nvSpPr>
              <p:cNvPr id="32779" name="Freeform 25"/>
              <p:cNvSpPr>
                <a:spLocks/>
              </p:cNvSpPr>
              <p:nvPr/>
            </p:nvSpPr>
            <p:spPr bwMode="auto">
              <a:xfrm>
                <a:off x="2003" y="3343"/>
                <a:ext cx="32" cy="1"/>
              </a:xfrm>
              <a:custGeom>
                <a:avLst/>
                <a:gdLst>
                  <a:gd name="T0" fmla="*/ 32 w 7"/>
                  <a:gd name="T1" fmla="*/ 0 h 1"/>
                  <a:gd name="T2" fmla="*/ 5 w 7"/>
                  <a:gd name="T3" fmla="*/ 0 h 1"/>
                  <a:gd name="T4" fmla="*/ 0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7" y="0"/>
                    </a:moveTo>
                    <a:lnTo>
                      <a:pt x="1" y="0"/>
                    </a:lnTo>
                    <a:lnTo>
                      <a:pt x="0" y="0"/>
                    </a:lnTo>
                  </a:path>
                </a:pathLst>
              </a:custGeom>
              <a:noFill/>
              <a:ln w="5">
                <a:solidFill>
                  <a:srgbClr val="000000"/>
                </a:solidFill>
                <a:round/>
                <a:headEnd/>
                <a:tailEnd/>
              </a:ln>
            </p:spPr>
            <p:txBody>
              <a:bodyPr/>
              <a:lstStyle/>
              <a:p>
                <a:endParaRPr lang="en-US"/>
              </a:p>
            </p:txBody>
          </p:sp>
          <p:sp>
            <p:nvSpPr>
              <p:cNvPr id="32780" name="Freeform 26"/>
              <p:cNvSpPr>
                <a:spLocks/>
              </p:cNvSpPr>
              <p:nvPr/>
            </p:nvSpPr>
            <p:spPr bwMode="auto">
              <a:xfrm>
                <a:off x="2003" y="3203"/>
                <a:ext cx="32" cy="1"/>
              </a:xfrm>
              <a:custGeom>
                <a:avLst/>
                <a:gdLst>
                  <a:gd name="T0" fmla="*/ 32 w 7"/>
                  <a:gd name="T1" fmla="*/ 0 h 1"/>
                  <a:gd name="T2" fmla="*/ 5 w 7"/>
                  <a:gd name="T3" fmla="*/ 0 h 1"/>
                  <a:gd name="T4" fmla="*/ 0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7" y="0"/>
                    </a:moveTo>
                    <a:lnTo>
                      <a:pt x="1" y="0"/>
                    </a:lnTo>
                    <a:lnTo>
                      <a:pt x="0" y="0"/>
                    </a:lnTo>
                  </a:path>
                </a:pathLst>
              </a:custGeom>
              <a:noFill/>
              <a:ln w="5">
                <a:solidFill>
                  <a:srgbClr val="000000"/>
                </a:solidFill>
                <a:round/>
                <a:headEnd/>
                <a:tailEnd/>
              </a:ln>
            </p:spPr>
            <p:txBody>
              <a:bodyPr/>
              <a:lstStyle/>
              <a:p>
                <a:endParaRPr lang="en-US"/>
              </a:p>
            </p:txBody>
          </p:sp>
          <p:sp>
            <p:nvSpPr>
              <p:cNvPr id="32781" name="Freeform 27"/>
              <p:cNvSpPr>
                <a:spLocks/>
              </p:cNvSpPr>
              <p:nvPr/>
            </p:nvSpPr>
            <p:spPr bwMode="auto">
              <a:xfrm>
                <a:off x="2003" y="3063"/>
                <a:ext cx="32" cy="1"/>
              </a:xfrm>
              <a:custGeom>
                <a:avLst/>
                <a:gdLst>
                  <a:gd name="T0" fmla="*/ 32 w 7"/>
                  <a:gd name="T1" fmla="*/ 0 h 1"/>
                  <a:gd name="T2" fmla="*/ 5 w 7"/>
                  <a:gd name="T3" fmla="*/ 0 h 1"/>
                  <a:gd name="T4" fmla="*/ 0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7" y="0"/>
                    </a:moveTo>
                    <a:lnTo>
                      <a:pt x="1" y="0"/>
                    </a:lnTo>
                    <a:lnTo>
                      <a:pt x="0" y="0"/>
                    </a:lnTo>
                  </a:path>
                </a:pathLst>
              </a:custGeom>
              <a:noFill/>
              <a:ln w="5">
                <a:solidFill>
                  <a:srgbClr val="000000"/>
                </a:solidFill>
                <a:round/>
                <a:headEnd/>
                <a:tailEnd/>
              </a:ln>
            </p:spPr>
            <p:txBody>
              <a:bodyPr/>
              <a:lstStyle/>
              <a:p>
                <a:endParaRPr lang="en-US"/>
              </a:p>
            </p:txBody>
          </p:sp>
          <p:sp>
            <p:nvSpPr>
              <p:cNvPr id="32782" name="Freeform 28"/>
              <p:cNvSpPr>
                <a:spLocks/>
              </p:cNvSpPr>
              <p:nvPr/>
            </p:nvSpPr>
            <p:spPr bwMode="auto">
              <a:xfrm>
                <a:off x="2003" y="2927"/>
                <a:ext cx="32" cy="1"/>
              </a:xfrm>
              <a:custGeom>
                <a:avLst/>
                <a:gdLst>
                  <a:gd name="T0" fmla="*/ 32 w 7"/>
                  <a:gd name="T1" fmla="*/ 0 h 1"/>
                  <a:gd name="T2" fmla="*/ 5 w 7"/>
                  <a:gd name="T3" fmla="*/ 0 h 1"/>
                  <a:gd name="T4" fmla="*/ 0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7" y="0"/>
                    </a:moveTo>
                    <a:lnTo>
                      <a:pt x="1" y="0"/>
                    </a:lnTo>
                    <a:lnTo>
                      <a:pt x="0" y="0"/>
                    </a:lnTo>
                  </a:path>
                </a:pathLst>
              </a:custGeom>
              <a:noFill/>
              <a:ln w="5">
                <a:solidFill>
                  <a:srgbClr val="000000"/>
                </a:solidFill>
                <a:round/>
                <a:headEnd/>
                <a:tailEnd/>
              </a:ln>
            </p:spPr>
            <p:txBody>
              <a:bodyPr/>
              <a:lstStyle/>
              <a:p>
                <a:endParaRPr lang="en-US"/>
              </a:p>
            </p:txBody>
          </p:sp>
          <p:sp>
            <p:nvSpPr>
              <p:cNvPr id="32783" name="Freeform 29"/>
              <p:cNvSpPr>
                <a:spLocks/>
              </p:cNvSpPr>
              <p:nvPr/>
            </p:nvSpPr>
            <p:spPr bwMode="auto">
              <a:xfrm>
                <a:off x="2003" y="2787"/>
                <a:ext cx="32" cy="1"/>
              </a:xfrm>
              <a:custGeom>
                <a:avLst/>
                <a:gdLst>
                  <a:gd name="T0" fmla="*/ 32 w 7"/>
                  <a:gd name="T1" fmla="*/ 0 h 1"/>
                  <a:gd name="T2" fmla="*/ 5 w 7"/>
                  <a:gd name="T3" fmla="*/ 0 h 1"/>
                  <a:gd name="T4" fmla="*/ 0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7" y="0"/>
                    </a:moveTo>
                    <a:lnTo>
                      <a:pt x="1" y="0"/>
                    </a:lnTo>
                    <a:lnTo>
                      <a:pt x="0" y="0"/>
                    </a:lnTo>
                  </a:path>
                </a:pathLst>
              </a:custGeom>
              <a:noFill/>
              <a:ln w="5">
                <a:solidFill>
                  <a:srgbClr val="000000"/>
                </a:solidFill>
                <a:round/>
                <a:headEnd/>
                <a:tailEnd/>
              </a:ln>
            </p:spPr>
            <p:txBody>
              <a:bodyPr/>
              <a:lstStyle/>
              <a:p>
                <a:endParaRPr lang="en-US"/>
              </a:p>
            </p:txBody>
          </p:sp>
          <p:sp>
            <p:nvSpPr>
              <p:cNvPr id="32784" name="Freeform 30"/>
              <p:cNvSpPr>
                <a:spLocks/>
              </p:cNvSpPr>
              <p:nvPr/>
            </p:nvSpPr>
            <p:spPr bwMode="auto">
              <a:xfrm>
                <a:off x="2003" y="2647"/>
                <a:ext cx="32" cy="1"/>
              </a:xfrm>
              <a:custGeom>
                <a:avLst/>
                <a:gdLst>
                  <a:gd name="T0" fmla="*/ 32 w 7"/>
                  <a:gd name="T1" fmla="*/ 0 h 1"/>
                  <a:gd name="T2" fmla="*/ 5 w 7"/>
                  <a:gd name="T3" fmla="*/ 0 h 1"/>
                  <a:gd name="T4" fmla="*/ 0 w 7"/>
                  <a:gd name="T5" fmla="*/ 0 h 1"/>
                  <a:gd name="T6" fmla="*/ 0 60000 65536"/>
                  <a:gd name="T7" fmla="*/ 0 60000 65536"/>
                  <a:gd name="T8" fmla="*/ 0 60000 65536"/>
                  <a:gd name="T9" fmla="*/ 0 w 7"/>
                  <a:gd name="T10" fmla="*/ 0 h 1"/>
                  <a:gd name="T11" fmla="*/ 7 w 7"/>
                  <a:gd name="T12" fmla="*/ 1 h 1"/>
                </a:gdLst>
                <a:ahLst/>
                <a:cxnLst>
                  <a:cxn ang="T6">
                    <a:pos x="T0" y="T1"/>
                  </a:cxn>
                  <a:cxn ang="T7">
                    <a:pos x="T2" y="T3"/>
                  </a:cxn>
                  <a:cxn ang="T8">
                    <a:pos x="T4" y="T5"/>
                  </a:cxn>
                </a:cxnLst>
                <a:rect l="T9" t="T10" r="T11" b="T12"/>
                <a:pathLst>
                  <a:path w="7" h="1">
                    <a:moveTo>
                      <a:pt x="7" y="0"/>
                    </a:moveTo>
                    <a:lnTo>
                      <a:pt x="1" y="0"/>
                    </a:lnTo>
                    <a:lnTo>
                      <a:pt x="0" y="0"/>
                    </a:lnTo>
                  </a:path>
                </a:pathLst>
              </a:custGeom>
              <a:noFill/>
              <a:ln w="5">
                <a:solidFill>
                  <a:srgbClr val="000000"/>
                </a:solidFill>
                <a:round/>
                <a:headEnd/>
                <a:tailEnd/>
              </a:ln>
            </p:spPr>
            <p:txBody>
              <a:bodyPr/>
              <a:lstStyle/>
              <a:p>
                <a:endParaRPr lang="en-US"/>
              </a:p>
            </p:txBody>
          </p:sp>
          <p:sp>
            <p:nvSpPr>
              <p:cNvPr id="32785" name="Freeform 31"/>
              <p:cNvSpPr>
                <a:spLocks/>
              </p:cNvSpPr>
              <p:nvPr/>
            </p:nvSpPr>
            <p:spPr bwMode="auto">
              <a:xfrm>
                <a:off x="525" y="4008"/>
                <a:ext cx="1" cy="32"/>
              </a:xfrm>
              <a:custGeom>
                <a:avLst/>
                <a:gdLst>
                  <a:gd name="T0" fmla="*/ 0 w 1"/>
                  <a:gd name="T1" fmla="*/ 32 h 7"/>
                  <a:gd name="T2" fmla="*/ 0 w 1"/>
                  <a:gd name="T3" fmla="*/ 5 h 7"/>
                  <a:gd name="T4" fmla="*/ 0 w 1"/>
                  <a:gd name="T5" fmla="*/ 0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7"/>
                    </a:moveTo>
                    <a:lnTo>
                      <a:pt x="0" y="1"/>
                    </a:lnTo>
                    <a:lnTo>
                      <a:pt x="0" y="0"/>
                    </a:lnTo>
                  </a:path>
                </a:pathLst>
              </a:custGeom>
              <a:noFill/>
              <a:ln w="5">
                <a:solidFill>
                  <a:srgbClr val="000000"/>
                </a:solidFill>
                <a:round/>
                <a:headEnd/>
                <a:tailEnd/>
              </a:ln>
            </p:spPr>
            <p:txBody>
              <a:bodyPr/>
              <a:lstStyle/>
              <a:p>
                <a:endParaRPr lang="en-US"/>
              </a:p>
            </p:txBody>
          </p:sp>
          <p:sp>
            <p:nvSpPr>
              <p:cNvPr id="32786" name="Freeform 32"/>
              <p:cNvSpPr>
                <a:spLocks/>
              </p:cNvSpPr>
              <p:nvPr/>
            </p:nvSpPr>
            <p:spPr bwMode="auto">
              <a:xfrm>
                <a:off x="755" y="4008"/>
                <a:ext cx="1" cy="32"/>
              </a:xfrm>
              <a:custGeom>
                <a:avLst/>
                <a:gdLst>
                  <a:gd name="T0" fmla="*/ 0 w 1"/>
                  <a:gd name="T1" fmla="*/ 32 h 7"/>
                  <a:gd name="T2" fmla="*/ 0 w 1"/>
                  <a:gd name="T3" fmla="*/ 5 h 7"/>
                  <a:gd name="T4" fmla="*/ 0 w 1"/>
                  <a:gd name="T5" fmla="*/ 0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7"/>
                    </a:moveTo>
                    <a:lnTo>
                      <a:pt x="0" y="1"/>
                    </a:lnTo>
                    <a:lnTo>
                      <a:pt x="0" y="0"/>
                    </a:lnTo>
                  </a:path>
                </a:pathLst>
              </a:custGeom>
              <a:noFill/>
              <a:ln w="5">
                <a:solidFill>
                  <a:srgbClr val="000000"/>
                </a:solidFill>
                <a:round/>
                <a:headEnd/>
                <a:tailEnd/>
              </a:ln>
            </p:spPr>
            <p:txBody>
              <a:bodyPr/>
              <a:lstStyle/>
              <a:p>
                <a:endParaRPr lang="en-US"/>
              </a:p>
            </p:txBody>
          </p:sp>
          <p:sp>
            <p:nvSpPr>
              <p:cNvPr id="32787" name="Freeform 33"/>
              <p:cNvSpPr>
                <a:spLocks/>
              </p:cNvSpPr>
              <p:nvPr/>
            </p:nvSpPr>
            <p:spPr bwMode="auto">
              <a:xfrm>
                <a:off x="990" y="4008"/>
                <a:ext cx="1" cy="32"/>
              </a:xfrm>
              <a:custGeom>
                <a:avLst/>
                <a:gdLst>
                  <a:gd name="T0" fmla="*/ 0 w 1"/>
                  <a:gd name="T1" fmla="*/ 32 h 7"/>
                  <a:gd name="T2" fmla="*/ 0 w 1"/>
                  <a:gd name="T3" fmla="*/ 5 h 7"/>
                  <a:gd name="T4" fmla="*/ 0 w 1"/>
                  <a:gd name="T5" fmla="*/ 0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7"/>
                    </a:moveTo>
                    <a:lnTo>
                      <a:pt x="0" y="1"/>
                    </a:lnTo>
                    <a:lnTo>
                      <a:pt x="0" y="0"/>
                    </a:lnTo>
                  </a:path>
                </a:pathLst>
              </a:custGeom>
              <a:noFill/>
              <a:ln w="5">
                <a:solidFill>
                  <a:srgbClr val="000000"/>
                </a:solidFill>
                <a:round/>
                <a:headEnd/>
                <a:tailEnd/>
              </a:ln>
            </p:spPr>
            <p:txBody>
              <a:bodyPr/>
              <a:lstStyle/>
              <a:p>
                <a:endParaRPr lang="en-US"/>
              </a:p>
            </p:txBody>
          </p:sp>
          <p:sp>
            <p:nvSpPr>
              <p:cNvPr id="32788" name="Freeform 34"/>
              <p:cNvSpPr>
                <a:spLocks/>
              </p:cNvSpPr>
              <p:nvPr/>
            </p:nvSpPr>
            <p:spPr bwMode="auto">
              <a:xfrm>
                <a:off x="1221" y="4008"/>
                <a:ext cx="1" cy="32"/>
              </a:xfrm>
              <a:custGeom>
                <a:avLst/>
                <a:gdLst>
                  <a:gd name="T0" fmla="*/ 0 w 1"/>
                  <a:gd name="T1" fmla="*/ 32 h 7"/>
                  <a:gd name="T2" fmla="*/ 0 w 1"/>
                  <a:gd name="T3" fmla="*/ 5 h 7"/>
                  <a:gd name="T4" fmla="*/ 0 w 1"/>
                  <a:gd name="T5" fmla="*/ 0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7"/>
                    </a:moveTo>
                    <a:lnTo>
                      <a:pt x="0" y="1"/>
                    </a:lnTo>
                    <a:lnTo>
                      <a:pt x="0" y="0"/>
                    </a:lnTo>
                  </a:path>
                </a:pathLst>
              </a:custGeom>
              <a:noFill/>
              <a:ln w="5">
                <a:solidFill>
                  <a:srgbClr val="000000"/>
                </a:solidFill>
                <a:round/>
                <a:headEnd/>
                <a:tailEnd/>
              </a:ln>
            </p:spPr>
            <p:txBody>
              <a:bodyPr/>
              <a:lstStyle/>
              <a:p>
                <a:endParaRPr lang="en-US"/>
              </a:p>
            </p:txBody>
          </p:sp>
          <p:sp>
            <p:nvSpPr>
              <p:cNvPr id="32789" name="Freeform 35"/>
              <p:cNvSpPr>
                <a:spLocks/>
              </p:cNvSpPr>
              <p:nvPr/>
            </p:nvSpPr>
            <p:spPr bwMode="auto">
              <a:xfrm>
                <a:off x="1452" y="4008"/>
                <a:ext cx="1" cy="32"/>
              </a:xfrm>
              <a:custGeom>
                <a:avLst/>
                <a:gdLst>
                  <a:gd name="T0" fmla="*/ 0 w 1"/>
                  <a:gd name="T1" fmla="*/ 32 h 7"/>
                  <a:gd name="T2" fmla="*/ 0 w 1"/>
                  <a:gd name="T3" fmla="*/ 5 h 7"/>
                  <a:gd name="T4" fmla="*/ 0 w 1"/>
                  <a:gd name="T5" fmla="*/ 0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7"/>
                    </a:moveTo>
                    <a:lnTo>
                      <a:pt x="0" y="1"/>
                    </a:lnTo>
                    <a:lnTo>
                      <a:pt x="0" y="0"/>
                    </a:lnTo>
                  </a:path>
                </a:pathLst>
              </a:custGeom>
              <a:noFill/>
              <a:ln w="5">
                <a:solidFill>
                  <a:srgbClr val="000000"/>
                </a:solidFill>
                <a:round/>
                <a:headEnd/>
                <a:tailEnd/>
              </a:ln>
            </p:spPr>
            <p:txBody>
              <a:bodyPr/>
              <a:lstStyle/>
              <a:p>
                <a:endParaRPr lang="en-US"/>
              </a:p>
            </p:txBody>
          </p:sp>
          <p:sp>
            <p:nvSpPr>
              <p:cNvPr id="32790" name="Freeform 36"/>
              <p:cNvSpPr>
                <a:spLocks/>
              </p:cNvSpPr>
              <p:nvPr/>
            </p:nvSpPr>
            <p:spPr bwMode="auto">
              <a:xfrm>
                <a:off x="1687" y="4008"/>
                <a:ext cx="1" cy="32"/>
              </a:xfrm>
              <a:custGeom>
                <a:avLst/>
                <a:gdLst>
                  <a:gd name="T0" fmla="*/ 0 w 1"/>
                  <a:gd name="T1" fmla="*/ 32 h 7"/>
                  <a:gd name="T2" fmla="*/ 0 w 1"/>
                  <a:gd name="T3" fmla="*/ 5 h 7"/>
                  <a:gd name="T4" fmla="*/ 0 w 1"/>
                  <a:gd name="T5" fmla="*/ 0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7"/>
                    </a:moveTo>
                    <a:lnTo>
                      <a:pt x="0" y="1"/>
                    </a:lnTo>
                    <a:lnTo>
                      <a:pt x="0" y="0"/>
                    </a:lnTo>
                  </a:path>
                </a:pathLst>
              </a:custGeom>
              <a:noFill/>
              <a:ln w="5">
                <a:solidFill>
                  <a:srgbClr val="000000"/>
                </a:solidFill>
                <a:round/>
                <a:headEnd/>
                <a:tailEnd/>
              </a:ln>
            </p:spPr>
            <p:txBody>
              <a:bodyPr/>
              <a:lstStyle/>
              <a:p>
                <a:endParaRPr lang="en-US"/>
              </a:p>
            </p:txBody>
          </p:sp>
          <p:sp>
            <p:nvSpPr>
              <p:cNvPr id="32791" name="Freeform 37"/>
              <p:cNvSpPr>
                <a:spLocks/>
              </p:cNvSpPr>
              <p:nvPr/>
            </p:nvSpPr>
            <p:spPr bwMode="auto">
              <a:xfrm>
                <a:off x="1918" y="4008"/>
                <a:ext cx="1" cy="32"/>
              </a:xfrm>
              <a:custGeom>
                <a:avLst/>
                <a:gdLst>
                  <a:gd name="T0" fmla="*/ 0 w 1"/>
                  <a:gd name="T1" fmla="*/ 32 h 7"/>
                  <a:gd name="T2" fmla="*/ 0 w 1"/>
                  <a:gd name="T3" fmla="*/ 5 h 7"/>
                  <a:gd name="T4" fmla="*/ 0 w 1"/>
                  <a:gd name="T5" fmla="*/ 0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7"/>
                    </a:moveTo>
                    <a:lnTo>
                      <a:pt x="0" y="1"/>
                    </a:lnTo>
                    <a:lnTo>
                      <a:pt x="0" y="0"/>
                    </a:lnTo>
                  </a:path>
                </a:pathLst>
              </a:custGeom>
              <a:noFill/>
              <a:ln w="5">
                <a:solidFill>
                  <a:srgbClr val="000000"/>
                </a:solidFill>
                <a:round/>
                <a:headEnd/>
                <a:tailEnd/>
              </a:ln>
            </p:spPr>
            <p:txBody>
              <a:bodyPr/>
              <a:lstStyle/>
              <a:p>
                <a:endParaRPr lang="en-US"/>
              </a:p>
            </p:txBody>
          </p:sp>
          <p:sp>
            <p:nvSpPr>
              <p:cNvPr id="32792" name="Freeform 38"/>
              <p:cNvSpPr>
                <a:spLocks/>
              </p:cNvSpPr>
              <p:nvPr/>
            </p:nvSpPr>
            <p:spPr bwMode="auto">
              <a:xfrm>
                <a:off x="525" y="2647"/>
                <a:ext cx="1" cy="31"/>
              </a:xfrm>
              <a:custGeom>
                <a:avLst/>
                <a:gdLst>
                  <a:gd name="T0" fmla="*/ 0 w 1"/>
                  <a:gd name="T1" fmla="*/ 0 h 7"/>
                  <a:gd name="T2" fmla="*/ 0 w 1"/>
                  <a:gd name="T3" fmla="*/ 27 h 7"/>
                  <a:gd name="T4" fmla="*/ 0 w 1"/>
                  <a:gd name="T5" fmla="*/ 31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0"/>
                    </a:moveTo>
                    <a:lnTo>
                      <a:pt x="0" y="6"/>
                    </a:lnTo>
                    <a:lnTo>
                      <a:pt x="0" y="7"/>
                    </a:lnTo>
                  </a:path>
                </a:pathLst>
              </a:custGeom>
              <a:noFill/>
              <a:ln w="5">
                <a:solidFill>
                  <a:srgbClr val="000000"/>
                </a:solidFill>
                <a:round/>
                <a:headEnd/>
                <a:tailEnd/>
              </a:ln>
            </p:spPr>
            <p:txBody>
              <a:bodyPr/>
              <a:lstStyle/>
              <a:p>
                <a:endParaRPr lang="en-US"/>
              </a:p>
            </p:txBody>
          </p:sp>
          <p:sp>
            <p:nvSpPr>
              <p:cNvPr id="32793" name="Freeform 39"/>
              <p:cNvSpPr>
                <a:spLocks/>
              </p:cNvSpPr>
              <p:nvPr/>
            </p:nvSpPr>
            <p:spPr bwMode="auto">
              <a:xfrm>
                <a:off x="755" y="2647"/>
                <a:ext cx="1" cy="31"/>
              </a:xfrm>
              <a:custGeom>
                <a:avLst/>
                <a:gdLst>
                  <a:gd name="T0" fmla="*/ 0 w 1"/>
                  <a:gd name="T1" fmla="*/ 0 h 7"/>
                  <a:gd name="T2" fmla="*/ 0 w 1"/>
                  <a:gd name="T3" fmla="*/ 27 h 7"/>
                  <a:gd name="T4" fmla="*/ 0 w 1"/>
                  <a:gd name="T5" fmla="*/ 31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0"/>
                    </a:moveTo>
                    <a:lnTo>
                      <a:pt x="0" y="6"/>
                    </a:lnTo>
                    <a:lnTo>
                      <a:pt x="0" y="7"/>
                    </a:lnTo>
                  </a:path>
                </a:pathLst>
              </a:custGeom>
              <a:noFill/>
              <a:ln w="5">
                <a:solidFill>
                  <a:srgbClr val="000000"/>
                </a:solidFill>
                <a:round/>
                <a:headEnd/>
                <a:tailEnd/>
              </a:ln>
            </p:spPr>
            <p:txBody>
              <a:bodyPr/>
              <a:lstStyle/>
              <a:p>
                <a:endParaRPr lang="en-US"/>
              </a:p>
            </p:txBody>
          </p:sp>
          <p:sp>
            <p:nvSpPr>
              <p:cNvPr id="32794" name="Freeform 40"/>
              <p:cNvSpPr>
                <a:spLocks/>
              </p:cNvSpPr>
              <p:nvPr/>
            </p:nvSpPr>
            <p:spPr bwMode="auto">
              <a:xfrm>
                <a:off x="990" y="2647"/>
                <a:ext cx="1" cy="31"/>
              </a:xfrm>
              <a:custGeom>
                <a:avLst/>
                <a:gdLst>
                  <a:gd name="T0" fmla="*/ 0 w 1"/>
                  <a:gd name="T1" fmla="*/ 0 h 7"/>
                  <a:gd name="T2" fmla="*/ 0 w 1"/>
                  <a:gd name="T3" fmla="*/ 27 h 7"/>
                  <a:gd name="T4" fmla="*/ 0 w 1"/>
                  <a:gd name="T5" fmla="*/ 31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0"/>
                    </a:moveTo>
                    <a:lnTo>
                      <a:pt x="0" y="6"/>
                    </a:lnTo>
                    <a:lnTo>
                      <a:pt x="0" y="7"/>
                    </a:lnTo>
                  </a:path>
                </a:pathLst>
              </a:custGeom>
              <a:noFill/>
              <a:ln w="5">
                <a:solidFill>
                  <a:srgbClr val="000000"/>
                </a:solidFill>
                <a:round/>
                <a:headEnd/>
                <a:tailEnd/>
              </a:ln>
            </p:spPr>
            <p:txBody>
              <a:bodyPr/>
              <a:lstStyle/>
              <a:p>
                <a:endParaRPr lang="en-US"/>
              </a:p>
            </p:txBody>
          </p:sp>
          <p:sp>
            <p:nvSpPr>
              <p:cNvPr id="32795" name="Freeform 41"/>
              <p:cNvSpPr>
                <a:spLocks/>
              </p:cNvSpPr>
              <p:nvPr/>
            </p:nvSpPr>
            <p:spPr bwMode="auto">
              <a:xfrm>
                <a:off x="1221" y="2647"/>
                <a:ext cx="1" cy="31"/>
              </a:xfrm>
              <a:custGeom>
                <a:avLst/>
                <a:gdLst>
                  <a:gd name="T0" fmla="*/ 0 w 1"/>
                  <a:gd name="T1" fmla="*/ 0 h 7"/>
                  <a:gd name="T2" fmla="*/ 0 w 1"/>
                  <a:gd name="T3" fmla="*/ 27 h 7"/>
                  <a:gd name="T4" fmla="*/ 0 w 1"/>
                  <a:gd name="T5" fmla="*/ 31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0"/>
                    </a:moveTo>
                    <a:lnTo>
                      <a:pt x="0" y="6"/>
                    </a:lnTo>
                    <a:lnTo>
                      <a:pt x="0" y="7"/>
                    </a:lnTo>
                  </a:path>
                </a:pathLst>
              </a:custGeom>
              <a:noFill/>
              <a:ln w="5">
                <a:solidFill>
                  <a:srgbClr val="000000"/>
                </a:solidFill>
                <a:round/>
                <a:headEnd/>
                <a:tailEnd/>
              </a:ln>
            </p:spPr>
            <p:txBody>
              <a:bodyPr/>
              <a:lstStyle/>
              <a:p>
                <a:endParaRPr lang="en-US"/>
              </a:p>
            </p:txBody>
          </p:sp>
          <p:sp>
            <p:nvSpPr>
              <p:cNvPr id="32796" name="Freeform 42"/>
              <p:cNvSpPr>
                <a:spLocks/>
              </p:cNvSpPr>
              <p:nvPr/>
            </p:nvSpPr>
            <p:spPr bwMode="auto">
              <a:xfrm>
                <a:off x="1452" y="2647"/>
                <a:ext cx="1" cy="31"/>
              </a:xfrm>
              <a:custGeom>
                <a:avLst/>
                <a:gdLst>
                  <a:gd name="T0" fmla="*/ 0 w 1"/>
                  <a:gd name="T1" fmla="*/ 0 h 7"/>
                  <a:gd name="T2" fmla="*/ 0 w 1"/>
                  <a:gd name="T3" fmla="*/ 27 h 7"/>
                  <a:gd name="T4" fmla="*/ 0 w 1"/>
                  <a:gd name="T5" fmla="*/ 31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0"/>
                    </a:moveTo>
                    <a:lnTo>
                      <a:pt x="0" y="6"/>
                    </a:lnTo>
                    <a:lnTo>
                      <a:pt x="0" y="7"/>
                    </a:lnTo>
                  </a:path>
                </a:pathLst>
              </a:custGeom>
              <a:noFill/>
              <a:ln w="5">
                <a:solidFill>
                  <a:srgbClr val="000000"/>
                </a:solidFill>
                <a:round/>
                <a:headEnd/>
                <a:tailEnd/>
              </a:ln>
            </p:spPr>
            <p:txBody>
              <a:bodyPr/>
              <a:lstStyle/>
              <a:p>
                <a:endParaRPr lang="en-US"/>
              </a:p>
            </p:txBody>
          </p:sp>
          <p:sp>
            <p:nvSpPr>
              <p:cNvPr id="32797" name="Freeform 43"/>
              <p:cNvSpPr>
                <a:spLocks/>
              </p:cNvSpPr>
              <p:nvPr/>
            </p:nvSpPr>
            <p:spPr bwMode="auto">
              <a:xfrm>
                <a:off x="1687" y="2647"/>
                <a:ext cx="1" cy="31"/>
              </a:xfrm>
              <a:custGeom>
                <a:avLst/>
                <a:gdLst>
                  <a:gd name="T0" fmla="*/ 0 w 1"/>
                  <a:gd name="T1" fmla="*/ 0 h 7"/>
                  <a:gd name="T2" fmla="*/ 0 w 1"/>
                  <a:gd name="T3" fmla="*/ 27 h 7"/>
                  <a:gd name="T4" fmla="*/ 0 w 1"/>
                  <a:gd name="T5" fmla="*/ 31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0"/>
                    </a:moveTo>
                    <a:lnTo>
                      <a:pt x="0" y="6"/>
                    </a:lnTo>
                    <a:lnTo>
                      <a:pt x="0" y="7"/>
                    </a:lnTo>
                  </a:path>
                </a:pathLst>
              </a:custGeom>
              <a:noFill/>
              <a:ln w="5">
                <a:solidFill>
                  <a:srgbClr val="000000"/>
                </a:solidFill>
                <a:round/>
                <a:headEnd/>
                <a:tailEnd/>
              </a:ln>
            </p:spPr>
            <p:txBody>
              <a:bodyPr/>
              <a:lstStyle/>
              <a:p>
                <a:endParaRPr lang="en-US"/>
              </a:p>
            </p:txBody>
          </p:sp>
          <p:sp>
            <p:nvSpPr>
              <p:cNvPr id="32798" name="Freeform 44"/>
              <p:cNvSpPr>
                <a:spLocks/>
              </p:cNvSpPr>
              <p:nvPr/>
            </p:nvSpPr>
            <p:spPr bwMode="auto">
              <a:xfrm>
                <a:off x="1918" y="2647"/>
                <a:ext cx="1" cy="31"/>
              </a:xfrm>
              <a:custGeom>
                <a:avLst/>
                <a:gdLst>
                  <a:gd name="T0" fmla="*/ 0 w 1"/>
                  <a:gd name="T1" fmla="*/ 0 h 7"/>
                  <a:gd name="T2" fmla="*/ 0 w 1"/>
                  <a:gd name="T3" fmla="*/ 27 h 7"/>
                  <a:gd name="T4" fmla="*/ 0 w 1"/>
                  <a:gd name="T5" fmla="*/ 31 h 7"/>
                  <a:gd name="T6" fmla="*/ 0 60000 65536"/>
                  <a:gd name="T7" fmla="*/ 0 60000 65536"/>
                  <a:gd name="T8" fmla="*/ 0 60000 65536"/>
                  <a:gd name="T9" fmla="*/ 0 w 1"/>
                  <a:gd name="T10" fmla="*/ 0 h 7"/>
                  <a:gd name="T11" fmla="*/ 1 w 1"/>
                  <a:gd name="T12" fmla="*/ 7 h 7"/>
                </a:gdLst>
                <a:ahLst/>
                <a:cxnLst>
                  <a:cxn ang="T6">
                    <a:pos x="T0" y="T1"/>
                  </a:cxn>
                  <a:cxn ang="T7">
                    <a:pos x="T2" y="T3"/>
                  </a:cxn>
                  <a:cxn ang="T8">
                    <a:pos x="T4" y="T5"/>
                  </a:cxn>
                </a:cxnLst>
                <a:rect l="T9" t="T10" r="T11" b="T12"/>
                <a:pathLst>
                  <a:path w="1" h="7">
                    <a:moveTo>
                      <a:pt x="0" y="0"/>
                    </a:moveTo>
                    <a:lnTo>
                      <a:pt x="0" y="6"/>
                    </a:lnTo>
                    <a:lnTo>
                      <a:pt x="0" y="7"/>
                    </a:lnTo>
                  </a:path>
                </a:pathLst>
              </a:custGeom>
              <a:noFill/>
              <a:ln w="5">
                <a:solidFill>
                  <a:srgbClr val="000000"/>
                </a:solidFill>
                <a:round/>
                <a:headEnd/>
                <a:tailEnd/>
              </a:ln>
            </p:spPr>
            <p:txBody>
              <a:bodyPr/>
              <a:lstStyle/>
              <a:p>
                <a:endParaRPr lang="en-US"/>
              </a:p>
            </p:txBody>
          </p:sp>
          <p:sp>
            <p:nvSpPr>
              <p:cNvPr id="32799" name="Freeform 45"/>
              <p:cNvSpPr>
                <a:spLocks/>
              </p:cNvSpPr>
              <p:nvPr/>
            </p:nvSpPr>
            <p:spPr bwMode="auto">
              <a:xfrm>
                <a:off x="407" y="2642"/>
                <a:ext cx="1" cy="1398"/>
              </a:xfrm>
              <a:custGeom>
                <a:avLst/>
                <a:gdLst>
                  <a:gd name="T0" fmla="*/ 0 w 1"/>
                  <a:gd name="T1" fmla="*/ 1398 h 309"/>
                  <a:gd name="T2" fmla="*/ 0 w 1"/>
                  <a:gd name="T3" fmla="*/ 5 h 309"/>
                  <a:gd name="T4" fmla="*/ 0 w 1"/>
                  <a:gd name="T5" fmla="*/ 0 h 309"/>
                  <a:gd name="T6" fmla="*/ 0 60000 65536"/>
                  <a:gd name="T7" fmla="*/ 0 60000 65536"/>
                  <a:gd name="T8" fmla="*/ 0 60000 65536"/>
                  <a:gd name="T9" fmla="*/ 0 w 1"/>
                  <a:gd name="T10" fmla="*/ 0 h 309"/>
                  <a:gd name="T11" fmla="*/ 1 w 1"/>
                  <a:gd name="T12" fmla="*/ 309 h 309"/>
                </a:gdLst>
                <a:ahLst/>
                <a:cxnLst>
                  <a:cxn ang="T6">
                    <a:pos x="T0" y="T1"/>
                  </a:cxn>
                  <a:cxn ang="T7">
                    <a:pos x="T2" y="T3"/>
                  </a:cxn>
                  <a:cxn ang="T8">
                    <a:pos x="T4" y="T5"/>
                  </a:cxn>
                </a:cxnLst>
                <a:rect l="T9" t="T10" r="T11" b="T12"/>
                <a:pathLst>
                  <a:path w="1" h="309">
                    <a:moveTo>
                      <a:pt x="0" y="309"/>
                    </a:moveTo>
                    <a:lnTo>
                      <a:pt x="0" y="1"/>
                    </a:lnTo>
                    <a:lnTo>
                      <a:pt x="0" y="0"/>
                    </a:lnTo>
                  </a:path>
                </a:pathLst>
              </a:custGeom>
              <a:noFill/>
              <a:ln w="5">
                <a:solidFill>
                  <a:srgbClr val="000000"/>
                </a:solidFill>
                <a:round/>
                <a:headEnd/>
                <a:tailEnd/>
              </a:ln>
            </p:spPr>
            <p:txBody>
              <a:bodyPr/>
              <a:lstStyle/>
              <a:p>
                <a:endParaRPr lang="en-US"/>
              </a:p>
            </p:txBody>
          </p:sp>
          <p:sp>
            <p:nvSpPr>
              <p:cNvPr id="32800" name="Freeform 46"/>
              <p:cNvSpPr>
                <a:spLocks/>
              </p:cNvSpPr>
              <p:nvPr/>
            </p:nvSpPr>
            <p:spPr bwMode="auto">
              <a:xfrm>
                <a:off x="2035" y="2642"/>
                <a:ext cx="1" cy="1398"/>
              </a:xfrm>
              <a:custGeom>
                <a:avLst/>
                <a:gdLst>
                  <a:gd name="T0" fmla="*/ 0 w 1"/>
                  <a:gd name="T1" fmla="*/ 1398 h 309"/>
                  <a:gd name="T2" fmla="*/ 0 w 1"/>
                  <a:gd name="T3" fmla="*/ 5 h 309"/>
                  <a:gd name="T4" fmla="*/ 0 w 1"/>
                  <a:gd name="T5" fmla="*/ 0 h 309"/>
                  <a:gd name="T6" fmla="*/ 0 60000 65536"/>
                  <a:gd name="T7" fmla="*/ 0 60000 65536"/>
                  <a:gd name="T8" fmla="*/ 0 60000 65536"/>
                  <a:gd name="T9" fmla="*/ 0 w 1"/>
                  <a:gd name="T10" fmla="*/ 0 h 309"/>
                  <a:gd name="T11" fmla="*/ 1 w 1"/>
                  <a:gd name="T12" fmla="*/ 309 h 309"/>
                </a:gdLst>
                <a:ahLst/>
                <a:cxnLst>
                  <a:cxn ang="T6">
                    <a:pos x="T0" y="T1"/>
                  </a:cxn>
                  <a:cxn ang="T7">
                    <a:pos x="T2" y="T3"/>
                  </a:cxn>
                  <a:cxn ang="T8">
                    <a:pos x="T4" y="T5"/>
                  </a:cxn>
                </a:cxnLst>
                <a:rect l="T9" t="T10" r="T11" b="T12"/>
                <a:pathLst>
                  <a:path w="1" h="309">
                    <a:moveTo>
                      <a:pt x="0" y="309"/>
                    </a:moveTo>
                    <a:lnTo>
                      <a:pt x="0" y="1"/>
                    </a:lnTo>
                    <a:lnTo>
                      <a:pt x="0" y="0"/>
                    </a:lnTo>
                  </a:path>
                </a:pathLst>
              </a:custGeom>
              <a:noFill/>
              <a:ln w="5">
                <a:solidFill>
                  <a:srgbClr val="000000"/>
                </a:solidFill>
                <a:round/>
                <a:headEnd/>
                <a:tailEnd/>
              </a:ln>
            </p:spPr>
            <p:txBody>
              <a:bodyPr/>
              <a:lstStyle/>
              <a:p>
                <a:endParaRPr lang="en-US"/>
              </a:p>
            </p:txBody>
          </p:sp>
          <p:sp>
            <p:nvSpPr>
              <p:cNvPr id="32801" name="Freeform 47"/>
              <p:cNvSpPr>
                <a:spLocks/>
              </p:cNvSpPr>
              <p:nvPr/>
            </p:nvSpPr>
            <p:spPr bwMode="auto">
              <a:xfrm>
                <a:off x="407" y="4040"/>
                <a:ext cx="1633" cy="1"/>
              </a:xfrm>
              <a:custGeom>
                <a:avLst/>
                <a:gdLst>
                  <a:gd name="T0" fmla="*/ 0 w 361"/>
                  <a:gd name="T1" fmla="*/ 0 h 1"/>
                  <a:gd name="T2" fmla="*/ 1628 w 361"/>
                  <a:gd name="T3" fmla="*/ 0 h 1"/>
                  <a:gd name="T4" fmla="*/ 1633 w 361"/>
                  <a:gd name="T5" fmla="*/ 0 h 1"/>
                  <a:gd name="T6" fmla="*/ 0 60000 65536"/>
                  <a:gd name="T7" fmla="*/ 0 60000 65536"/>
                  <a:gd name="T8" fmla="*/ 0 60000 65536"/>
                  <a:gd name="T9" fmla="*/ 0 w 361"/>
                  <a:gd name="T10" fmla="*/ 0 h 1"/>
                  <a:gd name="T11" fmla="*/ 361 w 361"/>
                  <a:gd name="T12" fmla="*/ 1 h 1"/>
                </a:gdLst>
                <a:ahLst/>
                <a:cxnLst>
                  <a:cxn ang="T6">
                    <a:pos x="T0" y="T1"/>
                  </a:cxn>
                  <a:cxn ang="T7">
                    <a:pos x="T2" y="T3"/>
                  </a:cxn>
                  <a:cxn ang="T8">
                    <a:pos x="T4" y="T5"/>
                  </a:cxn>
                </a:cxnLst>
                <a:rect l="T9" t="T10" r="T11" b="T12"/>
                <a:pathLst>
                  <a:path w="361" h="1">
                    <a:moveTo>
                      <a:pt x="0" y="0"/>
                    </a:moveTo>
                    <a:lnTo>
                      <a:pt x="360" y="0"/>
                    </a:lnTo>
                    <a:lnTo>
                      <a:pt x="361" y="0"/>
                    </a:lnTo>
                  </a:path>
                </a:pathLst>
              </a:custGeom>
              <a:noFill/>
              <a:ln w="5">
                <a:solidFill>
                  <a:srgbClr val="000000"/>
                </a:solidFill>
                <a:round/>
                <a:headEnd/>
                <a:tailEnd/>
              </a:ln>
            </p:spPr>
            <p:txBody>
              <a:bodyPr/>
              <a:lstStyle/>
              <a:p>
                <a:endParaRPr lang="en-US"/>
              </a:p>
            </p:txBody>
          </p:sp>
          <p:sp>
            <p:nvSpPr>
              <p:cNvPr id="32802" name="Freeform 48"/>
              <p:cNvSpPr>
                <a:spLocks/>
              </p:cNvSpPr>
              <p:nvPr/>
            </p:nvSpPr>
            <p:spPr bwMode="auto">
              <a:xfrm>
                <a:off x="407" y="2647"/>
                <a:ext cx="1633" cy="1"/>
              </a:xfrm>
              <a:custGeom>
                <a:avLst/>
                <a:gdLst>
                  <a:gd name="T0" fmla="*/ 0 w 361"/>
                  <a:gd name="T1" fmla="*/ 0 h 1"/>
                  <a:gd name="T2" fmla="*/ 1628 w 361"/>
                  <a:gd name="T3" fmla="*/ 0 h 1"/>
                  <a:gd name="T4" fmla="*/ 1633 w 361"/>
                  <a:gd name="T5" fmla="*/ 0 h 1"/>
                  <a:gd name="T6" fmla="*/ 0 60000 65536"/>
                  <a:gd name="T7" fmla="*/ 0 60000 65536"/>
                  <a:gd name="T8" fmla="*/ 0 60000 65536"/>
                  <a:gd name="T9" fmla="*/ 0 w 361"/>
                  <a:gd name="T10" fmla="*/ 0 h 1"/>
                  <a:gd name="T11" fmla="*/ 361 w 361"/>
                  <a:gd name="T12" fmla="*/ 1 h 1"/>
                </a:gdLst>
                <a:ahLst/>
                <a:cxnLst>
                  <a:cxn ang="T6">
                    <a:pos x="T0" y="T1"/>
                  </a:cxn>
                  <a:cxn ang="T7">
                    <a:pos x="T2" y="T3"/>
                  </a:cxn>
                  <a:cxn ang="T8">
                    <a:pos x="T4" y="T5"/>
                  </a:cxn>
                </a:cxnLst>
                <a:rect l="T9" t="T10" r="T11" b="T12"/>
                <a:pathLst>
                  <a:path w="361" h="1">
                    <a:moveTo>
                      <a:pt x="0" y="0"/>
                    </a:moveTo>
                    <a:lnTo>
                      <a:pt x="360" y="0"/>
                    </a:lnTo>
                    <a:lnTo>
                      <a:pt x="361" y="0"/>
                    </a:lnTo>
                  </a:path>
                </a:pathLst>
              </a:custGeom>
              <a:noFill/>
              <a:ln w="5">
                <a:solidFill>
                  <a:srgbClr val="000000"/>
                </a:solidFill>
                <a:round/>
                <a:headEnd/>
                <a:tailEnd/>
              </a:ln>
            </p:spPr>
            <p:txBody>
              <a:bodyPr/>
              <a:lstStyle/>
              <a:p>
                <a:endParaRPr lang="en-US"/>
              </a:p>
            </p:txBody>
          </p:sp>
          <p:sp>
            <p:nvSpPr>
              <p:cNvPr id="32803" name="Freeform 49"/>
              <p:cNvSpPr>
                <a:spLocks/>
              </p:cNvSpPr>
              <p:nvPr/>
            </p:nvSpPr>
            <p:spPr bwMode="auto">
              <a:xfrm>
                <a:off x="403" y="38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04" name="Freeform 50"/>
              <p:cNvSpPr>
                <a:spLocks/>
              </p:cNvSpPr>
              <p:nvPr/>
            </p:nvSpPr>
            <p:spPr bwMode="auto">
              <a:xfrm>
                <a:off x="403" y="38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05" name="Freeform 51"/>
              <p:cNvSpPr>
                <a:spLocks/>
              </p:cNvSpPr>
              <p:nvPr/>
            </p:nvSpPr>
            <p:spPr bwMode="auto">
              <a:xfrm>
                <a:off x="407" y="38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06" name="Freeform 52"/>
              <p:cNvSpPr>
                <a:spLocks/>
              </p:cNvSpPr>
              <p:nvPr/>
            </p:nvSpPr>
            <p:spPr bwMode="auto">
              <a:xfrm>
                <a:off x="407" y="38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07" name="Freeform 53"/>
              <p:cNvSpPr>
                <a:spLocks/>
              </p:cNvSpPr>
              <p:nvPr/>
            </p:nvSpPr>
            <p:spPr bwMode="auto">
              <a:xfrm>
                <a:off x="412" y="381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08" name="Freeform 54"/>
              <p:cNvSpPr>
                <a:spLocks/>
              </p:cNvSpPr>
              <p:nvPr/>
            </p:nvSpPr>
            <p:spPr bwMode="auto">
              <a:xfrm>
                <a:off x="412" y="3813"/>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2809" name="Freeform 55"/>
              <p:cNvSpPr>
                <a:spLocks/>
              </p:cNvSpPr>
              <p:nvPr/>
            </p:nvSpPr>
            <p:spPr bwMode="auto">
              <a:xfrm>
                <a:off x="416" y="376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10" name="Freeform 56"/>
              <p:cNvSpPr>
                <a:spLocks/>
              </p:cNvSpPr>
              <p:nvPr/>
            </p:nvSpPr>
            <p:spPr bwMode="auto">
              <a:xfrm>
                <a:off x="416" y="376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11" name="Freeform 57"/>
              <p:cNvSpPr>
                <a:spLocks/>
              </p:cNvSpPr>
              <p:nvPr/>
            </p:nvSpPr>
            <p:spPr bwMode="auto">
              <a:xfrm>
                <a:off x="421" y="370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12" name="Freeform 58"/>
              <p:cNvSpPr>
                <a:spLocks/>
              </p:cNvSpPr>
              <p:nvPr/>
            </p:nvSpPr>
            <p:spPr bwMode="auto">
              <a:xfrm>
                <a:off x="421" y="370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813" name="Freeform 59"/>
              <p:cNvSpPr>
                <a:spLocks/>
              </p:cNvSpPr>
              <p:nvPr/>
            </p:nvSpPr>
            <p:spPr bwMode="auto">
              <a:xfrm>
                <a:off x="425" y="363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14" name="Freeform 60"/>
              <p:cNvSpPr>
                <a:spLocks/>
              </p:cNvSpPr>
              <p:nvPr/>
            </p:nvSpPr>
            <p:spPr bwMode="auto">
              <a:xfrm>
                <a:off x="425" y="363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15" name="Freeform 61"/>
              <p:cNvSpPr>
                <a:spLocks/>
              </p:cNvSpPr>
              <p:nvPr/>
            </p:nvSpPr>
            <p:spPr bwMode="auto">
              <a:xfrm>
                <a:off x="430" y="357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16" name="Freeform 62"/>
              <p:cNvSpPr>
                <a:spLocks/>
              </p:cNvSpPr>
              <p:nvPr/>
            </p:nvSpPr>
            <p:spPr bwMode="auto">
              <a:xfrm>
                <a:off x="430" y="35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817" name="Freeform 63"/>
              <p:cNvSpPr>
                <a:spLocks/>
              </p:cNvSpPr>
              <p:nvPr/>
            </p:nvSpPr>
            <p:spPr bwMode="auto">
              <a:xfrm>
                <a:off x="434" y="352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18" name="Freeform 64"/>
              <p:cNvSpPr>
                <a:spLocks/>
              </p:cNvSpPr>
              <p:nvPr/>
            </p:nvSpPr>
            <p:spPr bwMode="auto">
              <a:xfrm>
                <a:off x="434" y="352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19" name="Freeform 65"/>
              <p:cNvSpPr>
                <a:spLocks/>
              </p:cNvSpPr>
              <p:nvPr/>
            </p:nvSpPr>
            <p:spPr bwMode="auto">
              <a:xfrm>
                <a:off x="439" y="348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20" name="Freeform 66"/>
              <p:cNvSpPr>
                <a:spLocks/>
              </p:cNvSpPr>
              <p:nvPr/>
            </p:nvSpPr>
            <p:spPr bwMode="auto">
              <a:xfrm>
                <a:off x="439" y="348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821" name="Freeform 67"/>
              <p:cNvSpPr>
                <a:spLocks/>
              </p:cNvSpPr>
              <p:nvPr/>
            </p:nvSpPr>
            <p:spPr bwMode="auto">
              <a:xfrm>
                <a:off x="443" y="344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22" name="Freeform 68"/>
              <p:cNvSpPr>
                <a:spLocks/>
              </p:cNvSpPr>
              <p:nvPr/>
            </p:nvSpPr>
            <p:spPr bwMode="auto">
              <a:xfrm>
                <a:off x="443" y="344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23" name="Freeform 69"/>
              <p:cNvSpPr>
                <a:spLocks/>
              </p:cNvSpPr>
              <p:nvPr/>
            </p:nvSpPr>
            <p:spPr bwMode="auto">
              <a:xfrm>
                <a:off x="448" y="341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24" name="Freeform 70"/>
              <p:cNvSpPr>
                <a:spLocks/>
              </p:cNvSpPr>
              <p:nvPr/>
            </p:nvSpPr>
            <p:spPr bwMode="auto">
              <a:xfrm>
                <a:off x="448" y="341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825" name="Freeform 71"/>
              <p:cNvSpPr>
                <a:spLocks/>
              </p:cNvSpPr>
              <p:nvPr/>
            </p:nvSpPr>
            <p:spPr bwMode="auto">
              <a:xfrm>
                <a:off x="452" y="338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26" name="Freeform 72"/>
              <p:cNvSpPr>
                <a:spLocks/>
              </p:cNvSpPr>
              <p:nvPr/>
            </p:nvSpPr>
            <p:spPr bwMode="auto">
              <a:xfrm>
                <a:off x="452" y="338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27" name="Freeform 73"/>
              <p:cNvSpPr>
                <a:spLocks/>
              </p:cNvSpPr>
              <p:nvPr/>
            </p:nvSpPr>
            <p:spPr bwMode="auto">
              <a:xfrm>
                <a:off x="457" y="336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28" name="Freeform 74"/>
              <p:cNvSpPr>
                <a:spLocks/>
              </p:cNvSpPr>
              <p:nvPr/>
            </p:nvSpPr>
            <p:spPr bwMode="auto">
              <a:xfrm>
                <a:off x="457" y="336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829" name="Freeform 75"/>
              <p:cNvSpPr>
                <a:spLocks/>
              </p:cNvSpPr>
              <p:nvPr/>
            </p:nvSpPr>
            <p:spPr bwMode="auto">
              <a:xfrm>
                <a:off x="461" y="334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30" name="Freeform 76"/>
              <p:cNvSpPr>
                <a:spLocks/>
              </p:cNvSpPr>
              <p:nvPr/>
            </p:nvSpPr>
            <p:spPr bwMode="auto">
              <a:xfrm>
                <a:off x="461" y="334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31" name="Freeform 77"/>
              <p:cNvSpPr>
                <a:spLocks/>
              </p:cNvSpPr>
              <p:nvPr/>
            </p:nvSpPr>
            <p:spPr bwMode="auto">
              <a:xfrm>
                <a:off x="466" y="333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32" name="Freeform 78"/>
              <p:cNvSpPr>
                <a:spLocks/>
              </p:cNvSpPr>
              <p:nvPr/>
            </p:nvSpPr>
            <p:spPr bwMode="auto">
              <a:xfrm>
                <a:off x="466" y="333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33" name="Freeform 79"/>
              <p:cNvSpPr>
                <a:spLocks/>
              </p:cNvSpPr>
              <p:nvPr/>
            </p:nvSpPr>
            <p:spPr bwMode="auto">
              <a:xfrm>
                <a:off x="470" y="332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34" name="Freeform 80"/>
              <p:cNvSpPr>
                <a:spLocks/>
              </p:cNvSpPr>
              <p:nvPr/>
            </p:nvSpPr>
            <p:spPr bwMode="auto">
              <a:xfrm>
                <a:off x="470" y="332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35" name="Freeform 81"/>
              <p:cNvSpPr>
                <a:spLocks/>
              </p:cNvSpPr>
              <p:nvPr/>
            </p:nvSpPr>
            <p:spPr bwMode="auto">
              <a:xfrm>
                <a:off x="475" y="330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36" name="Freeform 82"/>
              <p:cNvSpPr>
                <a:spLocks/>
              </p:cNvSpPr>
              <p:nvPr/>
            </p:nvSpPr>
            <p:spPr bwMode="auto">
              <a:xfrm>
                <a:off x="475" y="330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37" name="Freeform 83"/>
              <p:cNvSpPr>
                <a:spLocks/>
              </p:cNvSpPr>
              <p:nvPr/>
            </p:nvSpPr>
            <p:spPr bwMode="auto">
              <a:xfrm>
                <a:off x="479" y="329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38" name="Freeform 84"/>
              <p:cNvSpPr>
                <a:spLocks/>
              </p:cNvSpPr>
              <p:nvPr/>
            </p:nvSpPr>
            <p:spPr bwMode="auto">
              <a:xfrm>
                <a:off x="479" y="329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39" name="Freeform 85"/>
              <p:cNvSpPr>
                <a:spLocks/>
              </p:cNvSpPr>
              <p:nvPr/>
            </p:nvSpPr>
            <p:spPr bwMode="auto">
              <a:xfrm>
                <a:off x="484" y="328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40" name="Freeform 86"/>
              <p:cNvSpPr>
                <a:spLocks/>
              </p:cNvSpPr>
              <p:nvPr/>
            </p:nvSpPr>
            <p:spPr bwMode="auto">
              <a:xfrm>
                <a:off x="484" y="328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41" name="Freeform 87"/>
              <p:cNvSpPr>
                <a:spLocks/>
              </p:cNvSpPr>
              <p:nvPr/>
            </p:nvSpPr>
            <p:spPr bwMode="auto">
              <a:xfrm>
                <a:off x="488" y="328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42" name="Freeform 88"/>
              <p:cNvSpPr>
                <a:spLocks/>
              </p:cNvSpPr>
              <p:nvPr/>
            </p:nvSpPr>
            <p:spPr bwMode="auto">
              <a:xfrm>
                <a:off x="488" y="328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43" name="Freeform 89"/>
              <p:cNvSpPr>
                <a:spLocks/>
              </p:cNvSpPr>
              <p:nvPr/>
            </p:nvSpPr>
            <p:spPr bwMode="auto">
              <a:xfrm>
                <a:off x="497" y="3271"/>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844" name="Freeform 90"/>
              <p:cNvSpPr>
                <a:spLocks/>
              </p:cNvSpPr>
              <p:nvPr/>
            </p:nvSpPr>
            <p:spPr bwMode="auto">
              <a:xfrm>
                <a:off x="497" y="3271"/>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45" name="Freeform 91"/>
              <p:cNvSpPr>
                <a:spLocks/>
              </p:cNvSpPr>
              <p:nvPr/>
            </p:nvSpPr>
            <p:spPr bwMode="auto">
              <a:xfrm>
                <a:off x="502" y="326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46" name="Freeform 92"/>
              <p:cNvSpPr>
                <a:spLocks/>
              </p:cNvSpPr>
              <p:nvPr/>
            </p:nvSpPr>
            <p:spPr bwMode="auto">
              <a:xfrm>
                <a:off x="502" y="326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47" name="Freeform 93"/>
              <p:cNvSpPr>
                <a:spLocks/>
              </p:cNvSpPr>
              <p:nvPr/>
            </p:nvSpPr>
            <p:spPr bwMode="auto">
              <a:xfrm>
                <a:off x="507" y="326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48" name="Freeform 94"/>
              <p:cNvSpPr>
                <a:spLocks/>
              </p:cNvSpPr>
              <p:nvPr/>
            </p:nvSpPr>
            <p:spPr bwMode="auto">
              <a:xfrm>
                <a:off x="507" y="326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49" name="Freeform 95"/>
              <p:cNvSpPr>
                <a:spLocks/>
              </p:cNvSpPr>
              <p:nvPr/>
            </p:nvSpPr>
            <p:spPr bwMode="auto">
              <a:xfrm>
                <a:off x="511" y="325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50" name="Freeform 96"/>
              <p:cNvSpPr>
                <a:spLocks/>
              </p:cNvSpPr>
              <p:nvPr/>
            </p:nvSpPr>
            <p:spPr bwMode="auto">
              <a:xfrm>
                <a:off x="511" y="325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51" name="Freeform 97"/>
              <p:cNvSpPr>
                <a:spLocks/>
              </p:cNvSpPr>
              <p:nvPr/>
            </p:nvSpPr>
            <p:spPr bwMode="auto">
              <a:xfrm>
                <a:off x="516" y="324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52" name="Freeform 98"/>
              <p:cNvSpPr>
                <a:spLocks/>
              </p:cNvSpPr>
              <p:nvPr/>
            </p:nvSpPr>
            <p:spPr bwMode="auto">
              <a:xfrm>
                <a:off x="516" y="324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853" name="Freeform 99"/>
              <p:cNvSpPr>
                <a:spLocks/>
              </p:cNvSpPr>
              <p:nvPr/>
            </p:nvSpPr>
            <p:spPr bwMode="auto">
              <a:xfrm>
                <a:off x="520" y="324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54" name="Freeform 100"/>
              <p:cNvSpPr>
                <a:spLocks/>
              </p:cNvSpPr>
              <p:nvPr/>
            </p:nvSpPr>
            <p:spPr bwMode="auto">
              <a:xfrm>
                <a:off x="520" y="324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55" name="Freeform 101"/>
              <p:cNvSpPr>
                <a:spLocks/>
              </p:cNvSpPr>
              <p:nvPr/>
            </p:nvSpPr>
            <p:spPr bwMode="auto">
              <a:xfrm>
                <a:off x="525" y="323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56" name="Freeform 102"/>
              <p:cNvSpPr>
                <a:spLocks/>
              </p:cNvSpPr>
              <p:nvPr/>
            </p:nvSpPr>
            <p:spPr bwMode="auto">
              <a:xfrm>
                <a:off x="525" y="323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857" name="Freeform 103"/>
              <p:cNvSpPr>
                <a:spLocks/>
              </p:cNvSpPr>
              <p:nvPr/>
            </p:nvSpPr>
            <p:spPr bwMode="auto">
              <a:xfrm>
                <a:off x="529" y="323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58" name="Freeform 104"/>
              <p:cNvSpPr>
                <a:spLocks/>
              </p:cNvSpPr>
              <p:nvPr/>
            </p:nvSpPr>
            <p:spPr bwMode="auto">
              <a:xfrm>
                <a:off x="529" y="323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59" name="Freeform 105"/>
              <p:cNvSpPr>
                <a:spLocks/>
              </p:cNvSpPr>
              <p:nvPr/>
            </p:nvSpPr>
            <p:spPr bwMode="auto">
              <a:xfrm>
                <a:off x="534" y="323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60" name="Freeform 106"/>
              <p:cNvSpPr>
                <a:spLocks/>
              </p:cNvSpPr>
              <p:nvPr/>
            </p:nvSpPr>
            <p:spPr bwMode="auto">
              <a:xfrm>
                <a:off x="534" y="323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861" name="Freeform 107"/>
              <p:cNvSpPr>
                <a:spLocks/>
              </p:cNvSpPr>
              <p:nvPr/>
            </p:nvSpPr>
            <p:spPr bwMode="auto">
              <a:xfrm>
                <a:off x="538" y="322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62" name="Freeform 108"/>
              <p:cNvSpPr>
                <a:spLocks/>
              </p:cNvSpPr>
              <p:nvPr/>
            </p:nvSpPr>
            <p:spPr bwMode="auto">
              <a:xfrm>
                <a:off x="538" y="322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63" name="Freeform 109"/>
              <p:cNvSpPr>
                <a:spLocks/>
              </p:cNvSpPr>
              <p:nvPr/>
            </p:nvSpPr>
            <p:spPr bwMode="auto">
              <a:xfrm>
                <a:off x="543" y="321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64" name="Freeform 110"/>
              <p:cNvSpPr>
                <a:spLocks/>
              </p:cNvSpPr>
              <p:nvPr/>
            </p:nvSpPr>
            <p:spPr bwMode="auto">
              <a:xfrm>
                <a:off x="543" y="321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65" name="Freeform 111"/>
              <p:cNvSpPr>
                <a:spLocks/>
              </p:cNvSpPr>
              <p:nvPr/>
            </p:nvSpPr>
            <p:spPr bwMode="auto">
              <a:xfrm>
                <a:off x="547" y="321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66" name="Freeform 112"/>
              <p:cNvSpPr>
                <a:spLocks/>
              </p:cNvSpPr>
              <p:nvPr/>
            </p:nvSpPr>
            <p:spPr bwMode="auto">
              <a:xfrm>
                <a:off x="547" y="321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67" name="Freeform 113"/>
              <p:cNvSpPr>
                <a:spLocks/>
              </p:cNvSpPr>
              <p:nvPr/>
            </p:nvSpPr>
            <p:spPr bwMode="auto">
              <a:xfrm>
                <a:off x="552" y="320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68" name="Freeform 114"/>
              <p:cNvSpPr>
                <a:spLocks/>
              </p:cNvSpPr>
              <p:nvPr/>
            </p:nvSpPr>
            <p:spPr bwMode="auto">
              <a:xfrm>
                <a:off x="552" y="3207"/>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2869" name="Freeform 115"/>
              <p:cNvSpPr>
                <a:spLocks/>
              </p:cNvSpPr>
              <p:nvPr/>
            </p:nvSpPr>
            <p:spPr bwMode="auto">
              <a:xfrm>
                <a:off x="556" y="320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70" name="Freeform 116"/>
              <p:cNvSpPr>
                <a:spLocks/>
              </p:cNvSpPr>
              <p:nvPr/>
            </p:nvSpPr>
            <p:spPr bwMode="auto">
              <a:xfrm>
                <a:off x="556" y="3207"/>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871" name="Freeform 117"/>
              <p:cNvSpPr>
                <a:spLocks/>
              </p:cNvSpPr>
              <p:nvPr/>
            </p:nvSpPr>
            <p:spPr bwMode="auto">
              <a:xfrm>
                <a:off x="561" y="320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72" name="Freeform 118"/>
              <p:cNvSpPr>
                <a:spLocks/>
              </p:cNvSpPr>
              <p:nvPr/>
            </p:nvSpPr>
            <p:spPr bwMode="auto">
              <a:xfrm>
                <a:off x="561" y="320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73" name="Freeform 119"/>
              <p:cNvSpPr>
                <a:spLocks/>
              </p:cNvSpPr>
              <p:nvPr/>
            </p:nvSpPr>
            <p:spPr bwMode="auto">
              <a:xfrm>
                <a:off x="565" y="319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74" name="Freeform 120"/>
              <p:cNvSpPr>
                <a:spLocks/>
              </p:cNvSpPr>
              <p:nvPr/>
            </p:nvSpPr>
            <p:spPr bwMode="auto">
              <a:xfrm>
                <a:off x="565" y="319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875" name="Freeform 121"/>
              <p:cNvSpPr>
                <a:spLocks/>
              </p:cNvSpPr>
              <p:nvPr/>
            </p:nvSpPr>
            <p:spPr bwMode="auto">
              <a:xfrm>
                <a:off x="570" y="318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76" name="Freeform 122"/>
              <p:cNvSpPr>
                <a:spLocks/>
              </p:cNvSpPr>
              <p:nvPr/>
            </p:nvSpPr>
            <p:spPr bwMode="auto">
              <a:xfrm>
                <a:off x="570" y="318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877" name="Freeform 123"/>
              <p:cNvSpPr>
                <a:spLocks/>
              </p:cNvSpPr>
              <p:nvPr/>
            </p:nvSpPr>
            <p:spPr bwMode="auto">
              <a:xfrm>
                <a:off x="574" y="318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78" name="Freeform 124"/>
              <p:cNvSpPr>
                <a:spLocks/>
              </p:cNvSpPr>
              <p:nvPr/>
            </p:nvSpPr>
            <p:spPr bwMode="auto">
              <a:xfrm>
                <a:off x="574" y="318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79" name="Freeform 125"/>
              <p:cNvSpPr>
                <a:spLocks/>
              </p:cNvSpPr>
              <p:nvPr/>
            </p:nvSpPr>
            <p:spPr bwMode="auto">
              <a:xfrm>
                <a:off x="579" y="318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80" name="Freeform 126"/>
              <p:cNvSpPr>
                <a:spLocks/>
              </p:cNvSpPr>
              <p:nvPr/>
            </p:nvSpPr>
            <p:spPr bwMode="auto">
              <a:xfrm>
                <a:off x="579" y="318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81" name="Freeform 127"/>
              <p:cNvSpPr>
                <a:spLocks/>
              </p:cNvSpPr>
              <p:nvPr/>
            </p:nvSpPr>
            <p:spPr bwMode="auto">
              <a:xfrm>
                <a:off x="583" y="318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82" name="Freeform 128"/>
              <p:cNvSpPr>
                <a:spLocks/>
              </p:cNvSpPr>
              <p:nvPr/>
            </p:nvSpPr>
            <p:spPr bwMode="auto">
              <a:xfrm>
                <a:off x="583" y="318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83" name="Freeform 129"/>
              <p:cNvSpPr>
                <a:spLocks/>
              </p:cNvSpPr>
              <p:nvPr/>
            </p:nvSpPr>
            <p:spPr bwMode="auto">
              <a:xfrm>
                <a:off x="588" y="318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84" name="Freeform 130"/>
              <p:cNvSpPr>
                <a:spLocks/>
              </p:cNvSpPr>
              <p:nvPr/>
            </p:nvSpPr>
            <p:spPr bwMode="auto">
              <a:xfrm>
                <a:off x="588" y="318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85" name="Freeform 131"/>
              <p:cNvSpPr>
                <a:spLocks/>
              </p:cNvSpPr>
              <p:nvPr/>
            </p:nvSpPr>
            <p:spPr bwMode="auto">
              <a:xfrm>
                <a:off x="592" y="3171"/>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886" name="Freeform 132"/>
              <p:cNvSpPr>
                <a:spLocks/>
              </p:cNvSpPr>
              <p:nvPr/>
            </p:nvSpPr>
            <p:spPr bwMode="auto">
              <a:xfrm>
                <a:off x="592" y="3171"/>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87" name="Freeform 133"/>
              <p:cNvSpPr>
                <a:spLocks/>
              </p:cNvSpPr>
              <p:nvPr/>
            </p:nvSpPr>
            <p:spPr bwMode="auto">
              <a:xfrm>
                <a:off x="597" y="317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88" name="Freeform 134"/>
              <p:cNvSpPr>
                <a:spLocks/>
              </p:cNvSpPr>
              <p:nvPr/>
            </p:nvSpPr>
            <p:spPr bwMode="auto">
              <a:xfrm>
                <a:off x="597" y="317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89" name="Freeform 135"/>
              <p:cNvSpPr>
                <a:spLocks/>
              </p:cNvSpPr>
              <p:nvPr/>
            </p:nvSpPr>
            <p:spPr bwMode="auto">
              <a:xfrm>
                <a:off x="602" y="316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90" name="Freeform 136"/>
              <p:cNvSpPr>
                <a:spLocks/>
              </p:cNvSpPr>
              <p:nvPr/>
            </p:nvSpPr>
            <p:spPr bwMode="auto">
              <a:xfrm>
                <a:off x="602" y="316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91" name="Freeform 137"/>
              <p:cNvSpPr>
                <a:spLocks/>
              </p:cNvSpPr>
              <p:nvPr/>
            </p:nvSpPr>
            <p:spPr bwMode="auto">
              <a:xfrm>
                <a:off x="606" y="316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92" name="Freeform 138"/>
              <p:cNvSpPr>
                <a:spLocks/>
              </p:cNvSpPr>
              <p:nvPr/>
            </p:nvSpPr>
            <p:spPr bwMode="auto">
              <a:xfrm>
                <a:off x="606" y="316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93" name="Freeform 139"/>
              <p:cNvSpPr>
                <a:spLocks/>
              </p:cNvSpPr>
              <p:nvPr/>
            </p:nvSpPr>
            <p:spPr bwMode="auto">
              <a:xfrm>
                <a:off x="611" y="315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94" name="Freeform 140"/>
              <p:cNvSpPr>
                <a:spLocks/>
              </p:cNvSpPr>
              <p:nvPr/>
            </p:nvSpPr>
            <p:spPr bwMode="auto">
              <a:xfrm>
                <a:off x="611" y="315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95" name="Freeform 141"/>
              <p:cNvSpPr>
                <a:spLocks/>
              </p:cNvSpPr>
              <p:nvPr/>
            </p:nvSpPr>
            <p:spPr bwMode="auto">
              <a:xfrm>
                <a:off x="615" y="315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896" name="Freeform 142"/>
              <p:cNvSpPr>
                <a:spLocks/>
              </p:cNvSpPr>
              <p:nvPr/>
            </p:nvSpPr>
            <p:spPr bwMode="auto">
              <a:xfrm>
                <a:off x="615" y="315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897" name="Freeform 143"/>
              <p:cNvSpPr>
                <a:spLocks/>
              </p:cNvSpPr>
              <p:nvPr/>
            </p:nvSpPr>
            <p:spPr bwMode="auto">
              <a:xfrm>
                <a:off x="620" y="314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898" name="Freeform 144"/>
              <p:cNvSpPr>
                <a:spLocks/>
              </p:cNvSpPr>
              <p:nvPr/>
            </p:nvSpPr>
            <p:spPr bwMode="auto">
              <a:xfrm>
                <a:off x="620" y="314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899" name="Freeform 145"/>
              <p:cNvSpPr>
                <a:spLocks/>
              </p:cNvSpPr>
              <p:nvPr/>
            </p:nvSpPr>
            <p:spPr bwMode="auto">
              <a:xfrm>
                <a:off x="624" y="314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00" name="Freeform 146"/>
              <p:cNvSpPr>
                <a:spLocks/>
              </p:cNvSpPr>
              <p:nvPr/>
            </p:nvSpPr>
            <p:spPr bwMode="auto">
              <a:xfrm>
                <a:off x="624" y="314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901" name="Freeform 147"/>
              <p:cNvSpPr>
                <a:spLocks/>
              </p:cNvSpPr>
              <p:nvPr/>
            </p:nvSpPr>
            <p:spPr bwMode="auto">
              <a:xfrm>
                <a:off x="629" y="314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02" name="Freeform 148"/>
              <p:cNvSpPr>
                <a:spLocks/>
              </p:cNvSpPr>
              <p:nvPr/>
            </p:nvSpPr>
            <p:spPr bwMode="auto">
              <a:xfrm>
                <a:off x="629" y="314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903" name="Freeform 149"/>
              <p:cNvSpPr>
                <a:spLocks/>
              </p:cNvSpPr>
              <p:nvPr/>
            </p:nvSpPr>
            <p:spPr bwMode="auto">
              <a:xfrm>
                <a:off x="633" y="314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04" name="Freeform 150"/>
              <p:cNvSpPr>
                <a:spLocks/>
              </p:cNvSpPr>
              <p:nvPr/>
            </p:nvSpPr>
            <p:spPr bwMode="auto">
              <a:xfrm>
                <a:off x="633" y="314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905" name="Freeform 151"/>
              <p:cNvSpPr>
                <a:spLocks/>
              </p:cNvSpPr>
              <p:nvPr/>
            </p:nvSpPr>
            <p:spPr bwMode="auto">
              <a:xfrm>
                <a:off x="638" y="313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06" name="Freeform 152"/>
              <p:cNvSpPr>
                <a:spLocks/>
              </p:cNvSpPr>
              <p:nvPr/>
            </p:nvSpPr>
            <p:spPr bwMode="auto">
              <a:xfrm>
                <a:off x="638" y="313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907" name="Freeform 153"/>
              <p:cNvSpPr>
                <a:spLocks/>
              </p:cNvSpPr>
              <p:nvPr/>
            </p:nvSpPr>
            <p:spPr bwMode="auto">
              <a:xfrm>
                <a:off x="642" y="313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08" name="Freeform 154"/>
              <p:cNvSpPr>
                <a:spLocks/>
              </p:cNvSpPr>
              <p:nvPr/>
            </p:nvSpPr>
            <p:spPr bwMode="auto">
              <a:xfrm>
                <a:off x="642" y="313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909" name="Freeform 155"/>
              <p:cNvSpPr>
                <a:spLocks/>
              </p:cNvSpPr>
              <p:nvPr/>
            </p:nvSpPr>
            <p:spPr bwMode="auto">
              <a:xfrm>
                <a:off x="647" y="313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10" name="Freeform 156"/>
              <p:cNvSpPr>
                <a:spLocks/>
              </p:cNvSpPr>
              <p:nvPr/>
            </p:nvSpPr>
            <p:spPr bwMode="auto">
              <a:xfrm>
                <a:off x="647" y="313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911" name="Freeform 157"/>
              <p:cNvSpPr>
                <a:spLocks/>
              </p:cNvSpPr>
              <p:nvPr/>
            </p:nvSpPr>
            <p:spPr bwMode="auto">
              <a:xfrm>
                <a:off x="651" y="312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12" name="Freeform 158"/>
              <p:cNvSpPr>
                <a:spLocks/>
              </p:cNvSpPr>
              <p:nvPr/>
            </p:nvSpPr>
            <p:spPr bwMode="auto">
              <a:xfrm>
                <a:off x="651" y="312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913" name="Freeform 159"/>
              <p:cNvSpPr>
                <a:spLocks/>
              </p:cNvSpPr>
              <p:nvPr/>
            </p:nvSpPr>
            <p:spPr bwMode="auto">
              <a:xfrm>
                <a:off x="660" y="312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14" name="Freeform 160"/>
              <p:cNvSpPr>
                <a:spLocks/>
              </p:cNvSpPr>
              <p:nvPr/>
            </p:nvSpPr>
            <p:spPr bwMode="auto">
              <a:xfrm>
                <a:off x="660" y="312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915" name="Freeform 161"/>
              <p:cNvSpPr>
                <a:spLocks/>
              </p:cNvSpPr>
              <p:nvPr/>
            </p:nvSpPr>
            <p:spPr bwMode="auto">
              <a:xfrm>
                <a:off x="665" y="311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16" name="Freeform 162"/>
              <p:cNvSpPr>
                <a:spLocks/>
              </p:cNvSpPr>
              <p:nvPr/>
            </p:nvSpPr>
            <p:spPr bwMode="auto">
              <a:xfrm>
                <a:off x="665" y="311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917" name="Freeform 163"/>
              <p:cNvSpPr>
                <a:spLocks/>
              </p:cNvSpPr>
              <p:nvPr/>
            </p:nvSpPr>
            <p:spPr bwMode="auto">
              <a:xfrm>
                <a:off x="669" y="311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18" name="Freeform 164"/>
              <p:cNvSpPr>
                <a:spLocks/>
              </p:cNvSpPr>
              <p:nvPr/>
            </p:nvSpPr>
            <p:spPr bwMode="auto">
              <a:xfrm>
                <a:off x="669" y="311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919" name="Freeform 165"/>
              <p:cNvSpPr>
                <a:spLocks/>
              </p:cNvSpPr>
              <p:nvPr/>
            </p:nvSpPr>
            <p:spPr bwMode="auto">
              <a:xfrm>
                <a:off x="674" y="311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20" name="Freeform 166"/>
              <p:cNvSpPr>
                <a:spLocks/>
              </p:cNvSpPr>
              <p:nvPr/>
            </p:nvSpPr>
            <p:spPr bwMode="auto">
              <a:xfrm>
                <a:off x="674" y="311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921" name="Freeform 167"/>
              <p:cNvSpPr>
                <a:spLocks/>
              </p:cNvSpPr>
              <p:nvPr/>
            </p:nvSpPr>
            <p:spPr bwMode="auto">
              <a:xfrm>
                <a:off x="678" y="310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22" name="Freeform 168"/>
              <p:cNvSpPr>
                <a:spLocks/>
              </p:cNvSpPr>
              <p:nvPr/>
            </p:nvSpPr>
            <p:spPr bwMode="auto">
              <a:xfrm>
                <a:off x="678" y="310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923" name="Freeform 169"/>
              <p:cNvSpPr>
                <a:spLocks/>
              </p:cNvSpPr>
              <p:nvPr/>
            </p:nvSpPr>
            <p:spPr bwMode="auto">
              <a:xfrm>
                <a:off x="683" y="310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24" name="Freeform 170"/>
              <p:cNvSpPr>
                <a:spLocks/>
              </p:cNvSpPr>
              <p:nvPr/>
            </p:nvSpPr>
            <p:spPr bwMode="auto">
              <a:xfrm>
                <a:off x="683" y="310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925" name="Freeform 171"/>
              <p:cNvSpPr>
                <a:spLocks/>
              </p:cNvSpPr>
              <p:nvPr/>
            </p:nvSpPr>
            <p:spPr bwMode="auto">
              <a:xfrm>
                <a:off x="687" y="310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26" name="Freeform 172"/>
              <p:cNvSpPr>
                <a:spLocks/>
              </p:cNvSpPr>
              <p:nvPr/>
            </p:nvSpPr>
            <p:spPr bwMode="auto">
              <a:xfrm>
                <a:off x="687" y="3103"/>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927" name="Freeform 173"/>
              <p:cNvSpPr>
                <a:spLocks/>
              </p:cNvSpPr>
              <p:nvPr/>
            </p:nvSpPr>
            <p:spPr bwMode="auto">
              <a:xfrm>
                <a:off x="692" y="309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28" name="Freeform 174"/>
              <p:cNvSpPr>
                <a:spLocks/>
              </p:cNvSpPr>
              <p:nvPr/>
            </p:nvSpPr>
            <p:spPr bwMode="auto">
              <a:xfrm>
                <a:off x="692" y="309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929" name="Freeform 175"/>
              <p:cNvSpPr>
                <a:spLocks/>
              </p:cNvSpPr>
              <p:nvPr/>
            </p:nvSpPr>
            <p:spPr bwMode="auto">
              <a:xfrm>
                <a:off x="696" y="3094"/>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930" name="Freeform 176"/>
              <p:cNvSpPr>
                <a:spLocks/>
              </p:cNvSpPr>
              <p:nvPr/>
            </p:nvSpPr>
            <p:spPr bwMode="auto">
              <a:xfrm>
                <a:off x="696" y="3094"/>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931" name="Freeform 177"/>
              <p:cNvSpPr>
                <a:spLocks/>
              </p:cNvSpPr>
              <p:nvPr/>
            </p:nvSpPr>
            <p:spPr bwMode="auto">
              <a:xfrm>
                <a:off x="701" y="309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32" name="Freeform 178"/>
              <p:cNvSpPr>
                <a:spLocks/>
              </p:cNvSpPr>
              <p:nvPr/>
            </p:nvSpPr>
            <p:spPr bwMode="auto">
              <a:xfrm>
                <a:off x="701" y="309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933" name="Freeform 179"/>
              <p:cNvSpPr>
                <a:spLocks/>
              </p:cNvSpPr>
              <p:nvPr/>
            </p:nvSpPr>
            <p:spPr bwMode="auto">
              <a:xfrm>
                <a:off x="706" y="309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34" name="Freeform 180"/>
              <p:cNvSpPr>
                <a:spLocks/>
              </p:cNvSpPr>
              <p:nvPr/>
            </p:nvSpPr>
            <p:spPr bwMode="auto">
              <a:xfrm>
                <a:off x="706" y="309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935" name="Freeform 181"/>
              <p:cNvSpPr>
                <a:spLocks/>
              </p:cNvSpPr>
              <p:nvPr/>
            </p:nvSpPr>
            <p:spPr bwMode="auto">
              <a:xfrm>
                <a:off x="710" y="309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36" name="Freeform 182"/>
              <p:cNvSpPr>
                <a:spLocks/>
              </p:cNvSpPr>
              <p:nvPr/>
            </p:nvSpPr>
            <p:spPr bwMode="auto">
              <a:xfrm>
                <a:off x="710" y="309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937" name="Freeform 183"/>
              <p:cNvSpPr>
                <a:spLocks/>
              </p:cNvSpPr>
              <p:nvPr/>
            </p:nvSpPr>
            <p:spPr bwMode="auto">
              <a:xfrm>
                <a:off x="715" y="308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38" name="Freeform 184"/>
              <p:cNvSpPr>
                <a:spLocks/>
              </p:cNvSpPr>
              <p:nvPr/>
            </p:nvSpPr>
            <p:spPr bwMode="auto">
              <a:xfrm>
                <a:off x="715" y="308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939" name="Freeform 185"/>
              <p:cNvSpPr>
                <a:spLocks/>
              </p:cNvSpPr>
              <p:nvPr/>
            </p:nvSpPr>
            <p:spPr bwMode="auto">
              <a:xfrm>
                <a:off x="719" y="308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40" name="Freeform 186"/>
              <p:cNvSpPr>
                <a:spLocks/>
              </p:cNvSpPr>
              <p:nvPr/>
            </p:nvSpPr>
            <p:spPr bwMode="auto">
              <a:xfrm>
                <a:off x="719" y="308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941" name="Freeform 187"/>
              <p:cNvSpPr>
                <a:spLocks/>
              </p:cNvSpPr>
              <p:nvPr/>
            </p:nvSpPr>
            <p:spPr bwMode="auto">
              <a:xfrm>
                <a:off x="724" y="308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42" name="Freeform 188"/>
              <p:cNvSpPr>
                <a:spLocks/>
              </p:cNvSpPr>
              <p:nvPr/>
            </p:nvSpPr>
            <p:spPr bwMode="auto">
              <a:xfrm>
                <a:off x="724" y="308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943" name="Freeform 189"/>
              <p:cNvSpPr>
                <a:spLocks/>
              </p:cNvSpPr>
              <p:nvPr/>
            </p:nvSpPr>
            <p:spPr bwMode="auto">
              <a:xfrm>
                <a:off x="728" y="307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44" name="Freeform 190"/>
              <p:cNvSpPr>
                <a:spLocks/>
              </p:cNvSpPr>
              <p:nvPr/>
            </p:nvSpPr>
            <p:spPr bwMode="auto">
              <a:xfrm>
                <a:off x="728" y="307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945" name="Freeform 191"/>
              <p:cNvSpPr>
                <a:spLocks/>
              </p:cNvSpPr>
              <p:nvPr/>
            </p:nvSpPr>
            <p:spPr bwMode="auto">
              <a:xfrm>
                <a:off x="733" y="307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46" name="Freeform 192"/>
              <p:cNvSpPr>
                <a:spLocks/>
              </p:cNvSpPr>
              <p:nvPr/>
            </p:nvSpPr>
            <p:spPr bwMode="auto">
              <a:xfrm>
                <a:off x="733" y="307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947" name="Freeform 193"/>
              <p:cNvSpPr>
                <a:spLocks/>
              </p:cNvSpPr>
              <p:nvPr/>
            </p:nvSpPr>
            <p:spPr bwMode="auto">
              <a:xfrm>
                <a:off x="737" y="307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48" name="Freeform 194"/>
              <p:cNvSpPr>
                <a:spLocks/>
              </p:cNvSpPr>
              <p:nvPr/>
            </p:nvSpPr>
            <p:spPr bwMode="auto">
              <a:xfrm>
                <a:off x="737" y="307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949" name="Freeform 195"/>
              <p:cNvSpPr>
                <a:spLocks/>
              </p:cNvSpPr>
              <p:nvPr/>
            </p:nvSpPr>
            <p:spPr bwMode="auto">
              <a:xfrm>
                <a:off x="742" y="306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50" name="Freeform 196"/>
              <p:cNvSpPr>
                <a:spLocks/>
              </p:cNvSpPr>
              <p:nvPr/>
            </p:nvSpPr>
            <p:spPr bwMode="auto">
              <a:xfrm>
                <a:off x="742" y="306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951" name="Freeform 197"/>
              <p:cNvSpPr>
                <a:spLocks/>
              </p:cNvSpPr>
              <p:nvPr/>
            </p:nvSpPr>
            <p:spPr bwMode="auto">
              <a:xfrm>
                <a:off x="746" y="306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52" name="Freeform 198"/>
              <p:cNvSpPr>
                <a:spLocks/>
              </p:cNvSpPr>
              <p:nvPr/>
            </p:nvSpPr>
            <p:spPr bwMode="auto">
              <a:xfrm>
                <a:off x="746" y="306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953" name="Freeform 199"/>
              <p:cNvSpPr>
                <a:spLocks/>
              </p:cNvSpPr>
              <p:nvPr/>
            </p:nvSpPr>
            <p:spPr bwMode="auto">
              <a:xfrm>
                <a:off x="751" y="306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54" name="Freeform 200"/>
              <p:cNvSpPr>
                <a:spLocks/>
              </p:cNvSpPr>
              <p:nvPr/>
            </p:nvSpPr>
            <p:spPr bwMode="auto">
              <a:xfrm>
                <a:off x="751" y="306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955" name="Freeform 201"/>
              <p:cNvSpPr>
                <a:spLocks/>
              </p:cNvSpPr>
              <p:nvPr/>
            </p:nvSpPr>
            <p:spPr bwMode="auto">
              <a:xfrm>
                <a:off x="755" y="305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56" name="Freeform 202"/>
              <p:cNvSpPr>
                <a:spLocks/>
              </p:cNvSpPr>
              <p:nvPr/>
            </p:nvSpPr>
            <p:spPr bwMode="auto">
              <a:xfrm>
                <a:off x="755" y="305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957" name="Freeform 203"/>
              <p:cNvSpPr>
                <a:spLocks/>
              </p:cNvSpPr>
              <p:nvPr/>
            </p:nvSpPr>
            <p:spPr bwMode="auto">
              <a:xfrm>
                <a:off x="760" y="305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58" name="Freeform 204"/>
              <p:cNvSpPr>
                <a:spLocks/>
              </p:cNvSpPr>
              <p:nvPr/>
            </p:nvSpPr>
            <p:spPr bwMode="auto">
              <a:xfrm>
                <a:off x="760" y="305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959" name="Freeform 205"/>
              <p:cNvSpPr>
                <a:spLocks/>
              </p:cNvSpPr>
              <p:nvPr/>
            </p:nvSpPr>
            <p:spPr bwMode="auto">
              <a:xfrm>
                <a:off x="764" y="305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960" name="Freeform 206"/>
              <p:cNvSpPr>
                <a:spLocks/>
              </p:cNvSpPr>
              <p:nvPr/>
            </p:nvSpPr>
            <p:spPr bwMode="auto">
              <a:xfrm>
                <a:off x="764" y="30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961" name="Freeform 207"/>
              <p:cNvSpPr>
                <a:spLocks/>
              </p:cNvSpPr>
              <p:nvPr/>
            </p:nvSpPr>
            <p:spPr bwMode="auto">
              <a:xfrm>
                <a:off x="769" y="304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962" name="Freeform 208"/>
              <p:cNvSpPr>
                <a:spLocks/>
              </p:cNvSpPr>
              <p:nvPr/>
            </p:nvSpPr>
            <p:spPr bwMode="auto">
              <a:xfrm>
                <a:off x="769" y="304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grpSp>
        <p:grpSp>
          <p:nvGrpSpPr>
            <p:cNvPr id="4" name="Group 410"/>
            <p:cNvGrpSpPr>
              <a:grpSpLocks/>
            </p:cNvGrpSpPr>
            <p:nvPr/>
          </p:nvGrpSpPr>
          <p:grpSpPr bwMode="auto">
            <a:xfrm>
              <a:off x="773" y="2846"/>
              <a:ext cx="475" cy="217"/>
              <a:chOff x="773" y="2846"/>
              <a:chExt cx="475" cy="217"/>
            </a:xfrm>
          </p:grpSpPr>
          <p:sp>
            <p:nvSpPr>
              <p:cNvPr id="32563" name="Freeform 210"/>
              <p:cNvSpPr>
                <a:spLocks/>
              </p:cNvSpPr>
              <p:nvPr/>
            </p:nvSpPr>
            <p:spPr bwMode="auto">
              <a:xfrm>
                <a:off x="773" y="304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64" name="Freeform 211"/>
              <p:cNvSpPr>
                <a:spLocks/>
              </p:cNvSpPr>
              <p:nvPr/>
            </p:nvSpPr>
            <p:spPr bwMode="auto">
              <a:xfrm>
                <a:off x="773" y="304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65" name="Freeform 212"/>
              <p:cNvSpPr>
                <a:spLocks/>
              </p:cNvSpPr>
              <p:nvPr/>
            </p:nvSpPr>
            <p:spPr bwMode="auto">
              <a:xfrm>
                <a:off x="778" y="304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66" name="Freeform 213"/>
              <p:cNvSpPr>
                <a:spLocks/>
              </p:cNvSpPr>
              <p:nvPr/>
            </p:nvSpPr>
            <p:spPr bwMode="auto">
              <a:xfrm>
                <a:off x="778" y="30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67" name="Freeform 214"/>
              <p:cNvSpPr>
                <a:spLocks/>
              </p:cNvSpPr>
              <p:nvPr/>
            </p:nvSpPr>
            <p:spPr bwMode="auto">
              <a:xfrm>
                <a:off x="782" y="304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68" name="Freeform 215"/>
              <p:cNvSpPr>
                <a:spLocks/>
              </p:cNvSpPr>
              <p:nvPr/>
            </p:nvSpPr>
            <p:spPr bwMode="auto">
              <a:xfrm>
                <a:off x="782" y="304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69" name="Freeform 216"/>
              <p:cNvSpPr>
                <a:spLocks/>
              </p:cNvSpPr>
              <p:nvPr/>
            </p:nvSpPr>
            <p:spPr bwMode="auto">
              <a:xfrm>
                <a:off x="787" y="304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70" name="Freeform 217"/>
              <p:cNvSpPr>
                <a:spLocks/>
              </p:cNvSpPr>
              <p:nvPr/>
            </p:nvSpPr>
            <p:spPr bwMode="auto">
              <a:xfrm>
                <a:off x="787" y="304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571" name="Freeform 218"/>
              <p:cNvSpPr>
                <a:spLocks/>
              </p:cNvSpPr>
              <p:nvPr/>
            </p:nvSpPr>
            <p:spPr bwMode="auto">
              <a:xfrm>
                <a:off x="791" y="303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72" name="Freeform 219"/>
              <p:cNvSpPr>
                <a:spLocks/>
              </p:cNvSpPr>
              <p:nvPr/>
            </p:nvSpPr>
            <p:spPr bwMode="auto">
              <a:xfrm>
                <a:off x="791" y="30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73" name="Freeform 220"/>
              <p:cNvSpPr>
                <a:spLocks/>
              </p:cNvSpPr>
              <p:nvPr/>
            </p:nvSpPr>
            <p:spPr bwMode="auto">
              <a:xfrm>
                <a:off x="796" y="303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74" name="Freeform 221"/>
              <p:cNvSpPr>
                <a:spLocks/>
              </p:cNvSpPr>
              <p:nvPr/>
            </p:nvSpPr>
            <p:spPr bwMode="auto">
              <a:xfrm>
                <a:off x="796" y="30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75" name="Freeform 222"/>
              <p:cNvSpPr>
                <a:spLocks/>
              </p:cNvSpPr>
              <p:nvPr/>
            </p:nvSpPr>
            <p:spPr bwMode="auto">
              <a:xfrm>
                <a:off x="800" y="3031"/>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576" name="Freeform 223"/>
              <p:cNvSpPr>
                <a:spLocks/>
              </p:cNvSpPr>
              <p:nvPr/>
            </p:nvSpPr>
            <p:spPr bwMode="auto">
              <a:xfrm>
                <a:off x="800" y="3031"/>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77" name="Freeform 224"/>
              <p:cNvSpPr>
                <a:spLocks/>
              </p:cNvSpPr>
              <p:nvPr/>
            </p:nvSpPr>
            <p:spPr bwMode="auto">
              <a:xfrm>
                <a:off x="805" y="302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78" name="Freeform 225"/>
              <p:cNvSpPr>
                <a:spLocks/>
              </p:cNvSpPr>
              <p:nvPr/>
            </p:nvSpPr>
            <p:spPr bwMode="auto">
              <a:xfrm>
                <a:off x="805" y="30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79" name="Freeform 226"/>
              <p:cNvSpPr>
                <a:spLocks/>
              </p:cNvSpPr>
              <p:nvPr/>
            </p:nvSpPr>
            <p:spPr bwMode="auto">
              <a:xfrm>
                <a:off x="810" y="302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80" name="Freeform 227"/>
              <p:cNvSpPr>
                <a:spLocks/>
              </p:cNvSpPr>
              <p:nvPr/>
            </p:nvSpPr>
            <p:spPr bwMode="auto">
              <a:xfrm>
                <a:off x="810" y="30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81" name="Freeform 228"/>
              <p:cNvSpPr>
                <a:spLocks/>
              </p:cNvSpPr>
              <p:nvPr/>
            </p:nvSpPr>
            <p:spPr bwMode="auto">
              <a:xfrm>
                <a:off x="814" y="302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82" name="Freeform 229"/>
              <p:cNvSpPr>
                <a:spLocks/>
              </p:cNvSpPr>
              <p:nvPr/>
            </p:nvSpPr>
            <p:spPr bwMode="auto">
              <a:xfrm>
                <a:off x="814" y="302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83" name="Freeform 230"/>
              <p:cNvSpPr>
                <a:spLocks/>
              </p:cNvSpPr>
              <p:nvPr/>
            </p:nvSpPr>
            <p:spPr bwMode="auto">
              <a:xfrm>
                <a:off x="823" y="301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84" name="Freeform 231"/>
              <p:cNvSpPr>
                <a:spLocks/>
              </p:cNvSpPr>
              <p:nvPr/>
            </p:nvSpPr>
            <p:spPr bwMode="auto">
              <a:xfrm>
                <a:off x="823" y="30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85" name="Freeform 232"/>
              <p:cNvSpPr>
                <a:spLocks/>
              </p:cNvSpPr>
              <p:nvPr/>
            </p:nvSpPr>
            <p:spPr bwMode="auto">
              <a:xfrm>
                <a:off x="828" y="301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86" name="Freeform 233"/>
              <p:cNvSpPr>
                <a:spLocks/>
              </p:cNvSpPr>
              <p:nvPr/>
            </p:nvSpPr>
            <p:spPr bwMode="auto">
              <a:xfrm>
                <a:off x="828" y="30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87" name="Freeform 234"/>
              <p:cNvSpPr>
                <a:spLocks/>
              </p:cNvSpPr>
              <p:nvPr/>
            </p:nvSpPr>
            <p:spPr bwMode="auto">
              <a:xfrm>
                <a:off x="832" y="301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88" name="Freeform 235"/>
              <p:cNvSpPr>
                <a:spLocks/>
              </p:cNvSpPr>
              <p:nvPr/>
            </p:nvSpPr>
            <p:spPr bwMode="auto">
              <a:xfrm>
                <a:off x="832" y="301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89" name="Freeform 236"/>
              <p:cNvSpPr>
                <a:spLocks/>
              </p:cNvSpPr>
              <p:nvPr/>
            </p:nvSpPr>
            <p:spPr bwMode="auto">
              <a:xfrm>
                <a:off x="837" y="301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90" name="Freeform 237"/>
              <p:cNvSpPr>
                <a:spLocks/>
              </p:cNvSpPr>
              <p:nvPr/>
            </p:nvSpPr>
            <p:spPr bwMode="auto">
              <a:xfrm>
                <a:off x="837" y="301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591" name="Freeform 238"/>
              <p:cNvSpPr>
                <a:spLocks/>
              </p:cNvSpPr>
              <p:nvPr/>
            </p:nvSpPr>
            <p:spPr bwMode="auto">
              <a:xfrm>
                <a:off x="841" y="300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92" name="Freeform 239"/>
              <p:cNvSpPr>
                <a:spLocks/>
              </p:cNvSpPr>
              <p:nvPr/>
            </p:nvSpPr>
            <p:spPr bwMode="auto">
              <a:xfrm>
                <a:off x="841" y="3008"/>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593" name="Freeform 240"/>
              <p:cNvSpPr>
                <a:spLocks/>
              </p:cNvSpPr>
              <p:nvPr/>
            </p:nvSpPr>
            <p:spPr bwMode="auto">
              <a:xfrm>
                <a:off x="846" y="300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94" name="Freeform 241"/>
              <p:cNvSpPr>
                <a:spLocks/>
              </p:cNvSpPr>
              <p:nvPr/>
            </p:nvSpPr>
            <p:spPr bwMode="auto">
              <a:xfrm>
                <a:off x="846" y="300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95" name="Freeform 242"/>
              <p:cNvSpPr>
                <a:spLocks/>
              </p:cNvSpPr>
              <p:nvPr/>
            </p:nvSpPr>
            <p:spPr bwMode="auto">
              <a:xfrm>
                <a:off x="850" y="300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96" name="Freeform 243"/>
              <p:cNvSpPr>
                <a:spLocks/>
              </p:cNvSpPr>
              <p:nvPr/>
            </p:nvSpPr>
            <p:spPr bwMode="auto">
              <a:xfrm>
                <a:off x="850" y="300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97" name="Freeform 244"/>
              <p:cNvSpPr>
                <a:spLocks/>
              </p:cNvSpPr>
              <p:nvPr/>
            </p:nvSpPr>
            <p:spPr bwMode="auto">
              <a:xfrm>
                <a:off x="855" y="299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98" name="Freeform 245"/>
              <p:cNvSpPr>
                <a:spLocks/>
              </p:cNvSpPr>
              <p:nvPr/>
            </p:nvSpPr>
            <p:spPr bwMode="auto">
              <a:xfrm>
                <a:off x="855" y="299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599" name="Freeform 246"/>
              <p:cNvSpPr>
                <a:spLocks/>
              </p:cNvSpPr>
              <p:nvPr/>
            </p:nvSpPr>
            <p:spPr bwMode="auto">
              <a:xfrm>
                <a:off x="859" y="299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00" name="Freeform 247"/>
              <p:cNvSpPr>
                <a:spLocks/>
              </p:cNvSpPr>
              <p:nvPr/>
            </p:nvSpPr>
            <p:spPr bwMode="auto">
              <a:xfrm>
                <a:off x="859" y="299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01" name="Freeform 248"/>
              <p:cNvSpPr>
                <a:spLocks/>
              </p:cNvSpPr>
              <p:nvPr/>
            </p:nvSpPr>
            <p:spPr bwMode="auto">
              <a:xfrm>
                <a:off x="864" y="299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02" name="Freeform 249"/>
              <p:cNvSpPr>
                <a:spLocks/>
              </p:cNvSpPr>
              <p:nvPr/>
            </p:nvSpPr>
            <p:spPr bwMode="auto">
              <a:xfrm>
                <a:off x="864" y="299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603" name="Freeform 250"/>
              <p:cNvSpPr>
                <a:spLocks/>
              </p:cNvSpPr>
              <p:nvPr/>
            </p:nvSpPr>
            <p:spPr bwMode="auto">
              <a:xfrm>
                <a:off x="868" y="299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04" name="Freeform 251"/>
              <p:cNvSpPr>
                <a:spLocks/>
              </p:cNvSpPr>
              <p:nvPr/>
            </p:nvSpPr>
            <p:spPr bwMode="auto">
              <a:xfrm>
                <a:off x="868" y="299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605" name="Freeform 252"/>
              <p:cNvSpPr>
                <a:spLocks/>
              </p:cNvSpPr>
              <p:nvPr/>
            </p:nvSpPr>
            <p:spPr bwMode="auto">
              <a:xfrm>
                <a:off x="873" y="299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06" name="Freeform 253"/>
              <p:cNvSpPr>
                <a:spLocks/>
              </p:cNvSpPr>
              <p:nvPr/>
            </p:nvSpPr>
            <p:spPr bwMode="auto">
              <a:xfrm>
                <a:off x="873" y="299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07" name="Freeform 254"/>
              <p:cNvSpPr>
                <a:spLocks/>
              </p:cNvSpPr>
              <p:nvPr/>
            </p:nvSpPr>
            <p:spPr bwMode="auto">
              <a:xfrm>
                <a:off x="877" y="298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08" name="Freeform 255"/>
              <p:cNvSpPr>
                <a:spLocks/>
              </p:cNvSpPr>
              <p:nvPr/>
            </p:nvSpPr>
            <p:spPr bwMode="auto">
              <a:xfrm>
                <a:off x="877" y="298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609" name="Freeform 256"/>
              <p:cNvSpPr>
                <a:spLocks/>
              </p:cNvSpPr>
              <p:nvPr/>
            </p:nvSpPr>
            <p:spPr bwMode="auto">
              <a:xfrm>
                <a:off x="882" y="298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10" name="Freeform 257"/>
              <p:cNvSpPr>
                <a:spLocks/>
              </p:cNvSpPr>
              <p:nvPr/>
            </p:nvSpPr>
            <p:spPr bwMode="auto">
              <a:xfrm>
                <a:off x="882" y="298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611" name="Freeform 258"/>
              <p:cNvSpPr>
                <a:spLocks/>
              </p:cNvSpPr>
              <p:nvPr/>
            </p:nvSpPr>
            <p:spPr bwMode="auto">
              <a:xfrm>
                <a:off x="886" y="298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12" name="Freeform 259"/>
              <p:cNvSpPr>
                <a:spLocks/>
              </p:cNvSpPr>
              <p:nvPr/>
            </p:nvSpPr>
            <p:spPr bwMode="auto">
              <a:xfrm>
                <a:off x="886" y="298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13" name="Freeform 260"/>
              <p:cNvSpPr>
                <a:spLocks/>
              </p:cNvSpPr>
              <p:nvPr/>
            </p:nvSpPr>
            <p:spPr bwMode="auto">
              <a:xfrm>
                <a:off x="891" y="298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14" name="Freeform 261"/>
              <p:cNvSpPr>
                <a:spLocks/>
              </p:cNvSpPr>
              <p:nvPr/>
            </p:nvSpPr>
            <p:spPr bwMode="auto">
              <a:xfrm>
                <a:off x="891" y="298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15" name="Freeform 262"/>
              <p:cNvSpPr>
                <a:spLocks/>
              </p:cNvSpPr>
              <p:nvPr/>
            </p:nvSpPr>
            <p:spPr bwMode="auto">
              <a:xfrm>
                <a:off x="895" y="2977"/>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616" name="Freeform 263"/>
              <p:cNvSpPr>
                <a:spLocks/>
              </p:cNvSpPr>
              <p:nvPr/>
            </p:nvSpPr>
            <p:spPr bwMode="auto">
              <a:xfrm>
                <a:off x="895" y="2977"/>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617" name="Freeform 264"/>
              <p:cNvSpPr>
                <a:spLocks/>
              </p:cNvSpPr>
              <p:nvPr/>
            </p:nvSpPr>
            <p:spPr bwMode="auto">
              <a:xfrm>
                <a:off x="900" y="297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18" name="Freeform 265"/>
              <p:cNvSpPr>
                <a:spLocks/>
              </p:cNvSpPr>
              <p:nvPr/>
            </p:nvSpPr>
            <p:spPr bwMode="auto">
              <a:xfrm>
                <a:off x="900" y="297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19" name="Freeform 266"/>
              <p:cNvSpPr>
                <a:spLocks/>
              </p:cNvSpPr>
              <p:nvPr/>
            </p:nvSpPr>
            <p:spPr bwMode="auto">
              <a:xfrm>
                <a:off x="905" y="297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20" name="Freeform 267"/>
              <p:cNvSpPr>
                <a:spLocks/>
              </p:cNvSpPr>
              <p:nvPr/>
            </p:nvSpPr>
            <p:spPr bwMode="auto">
              <a:xfrm>
                <a:off x="905" y="297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21" name="Freeform 268"/>
              <p:cNvSpPr>
                <a:spLocks/>
              </p:cNvSpPr>
              <p:nvPr/>
            </p:nvSpPr>
            <p:spPr bwMode="auto">
              <a:xfrm>
                <a:off x="909" y="296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22" name="Freeform 269"/>
              <p:cNvSpPr>
                <a:spLocks/>
              </p:cNvSpPr>
              <p:nvPr/>
            </p:nvSpPr>
            <p:spPr bwMode="auto">
              <a:xfrm>
                <a:off x="909" y="29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623" name="Freeform 270"/>
              <p:cNvSpPr>
                <a:spLocks/>
              </p:cNvSpPr>
              <p:nvPr/>
            </p:nvSpPr>
            <p:spPr bwMode="auto">
              <a:xfrm>
                <a:off x="914" y="296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24" name="Freeform 271"/>
              <p:cNvSpPr>
                <a:spLocks/>
              </p:cNvSpPr>
              <p:nvPr/>
            </p:nvSpPr>
            <p:spPr bwMode="auto">
              <a:xfrm>
                <a:off x="914" y="296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625" name="Freeform 272"/>
              <p:cNvSpPr>
                <a:spLocks/>
              </p:cNvSpPr>
              <p:nvPr/>
            </p:nvSpPr>
            <p:spPr bwMode="auto">
              <a:xfrm>
                <a:off x="918" y="296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26" name="Freeform 273"/>
              <p:cNvSpPr>
                <a:spLocks/>
              </p:cNvSpPr>
              <p:nvPr/>
            </p:nvSpPr>
            <p:spPr bwMode="auto">
              <a:xfrm>
                <a:off x="918" y="296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27" name="Freeform 274"/>
              <p:cNvSpPr>
                <a:spLocks/>
              </p:cNvSpPr>
              <p:nvPr/>
            </p:nvSpPr>
            <p:spPr bwMode="auto">
              <a:xfrm>
                <a:off x="923" y="296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28" name="Freeform 275"/>
              <p:cNvSpPr>
                <a:spLocks/>
              </p:cNvSpPr>
              <p:nvPr/>
            </p:nvSpPr>
            <p:spPr bwMode="auto">
              <a:xfrm>
                <a:off x="923" y="296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29" name="Freeform 276"/>
              <p:cNvSpPr>
                <a:spLocks/>
              </p:cNvSpPr>
              <p:nvPr/>
            </p:nvSpPr>
            <p:spPr bwMode="auto">
              <a:xfrm>
                <a:off x="927" y="295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30" name="Freeform 277"/>
              <p:cNvSpPr>
                <a:spLocks/>
              </p:cNvSpPr>
              <p:nvPr/>
            </p:nvSpPr>
            <p:spPr bwMode="auto">
              <a:xfrm>
                <a:off x="927" y="29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631" name="Freeform 278"/>
              <p:cNvSpPr>
                <a:spLocks/>
              </p:cNvSpPr>
              <p:nvPr/>
            </p:nvSpPr>
            <p:spPr bwMode="auto">
              <a:xfrm>
                <a:off x="932" y="295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32" name="Freeform 279"/>
              <p:cNvSpPr>
                <a:spLocks/>
              </p:cNvSpPr>
              <p:nvPr/>
            </p:nvSpPr>
            <p:spPr bwMode="auto">
              <a:xfrm>
                <a:off x="932" y="295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33" name="Freeform 280"/>
              <p:cNvSpPr>
                <a:spLocks/>
              </p:cNvSpPr>
              <p:nvPr/>
            </p:nvSpPr>
            <p:spPr bwMode="auto">
              <a:xfrm>
                <a:off x="936" y="295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34" name="Freeform 281"/>
              <p:cNvSpPr>
                <a:spLocks/>
              </p:cNvSpPr>
              <p:nvPr/>
            </p:nvSpPr>
            <p:spPr bwMode="auto">
              <a:xfrm>
                <a:off x="936" y="29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35" name="Freeform 282"/>
              <p:cNvSpPr>
                <a:spLocks/>
              </p:cNvSpPr>
              <p:nvPr/>
            </p:nvSpPr>
            <p:spPr bwMode="auto">
              <a:xfrm>
                <a:off x="941" y="295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36" name="Freeform 283"/>
              <p:cNvSpPr>
                <a:spLocks/>
              </p:cNvSpPr>
              <p:nvPr/>
            </p:nvSpPr>
            <p:spPr bwMode="auto">
              <a:xfrm>
                <a:off x="941" y="29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637" name="Freeform 284"/>
              <p:cNvSpPr>
                <a:spLocks/>
              </p:cNvSpPr>
              <p:nvPr/>
            </p:nvSpPr>
            <p:spPr bwMode="auto">
              <a:xfrm>
                <a:off x="945" y="295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38" name="Freeform 285"/>
              <p:cNvSpPr>
                <a:spLocks/>
              </p:cNvSpPr>
              <p:nvPr/>
            </p:nvSpPr>
            <p:spPr bwMode="auto">
              <a:xfrm>
                <a:off x="945" y="29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639" name="Freeform 286"/>
              <p:cNvSpPr>
                <a:spLocks/>
              </p:cNvSpPr>
              <p:nvPr/>
            </p:nvSpPr>
            <p:spPr bwMode="auto">
              <a:xfrm>
                <a:off x="950" y="294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40" name="Freeform 287"/>
              <p:cNvSpPr>
                <a:spLocks/>
              </p:cNvSpPr>
              <p:nvPr/>
            </p:nvSpPr>
            <p:spPr bwMode="auto">
              <a:xfrm>
                <a:off x="950" y="29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41" name="Freeform 288"/>
              <p:cNvSpPr>
                <a:spLocks/>
              </p:cNvSpPr>
              <p:nvPr/>
            </p:nvSpPr>
            <p:spPr bwMode="auto">
              <a:xfrm>
                <a:off x="954" y="294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42" name="Freeform 289"/>
              <p:cNvSpPr>
                <a:spLocks/>
              </p:cNvSpPr>
              <p:nvPr/>
            </p:nvSpPr>
            <p:spPr bwMode="auto">
              <a:xfrm>
                <a:off x="954" y="294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43" name="Freeform 290"/>
              <p:cNvSpPr>
                <a:spLocks/>
              </p:cNvSpPr>
              <p:nvPr/>
            </p:nvSpPr>
            <p:spPr bwMode="auto">
              <a:xfrm>
                <a:off x="959" y="294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44" name="Freeform 291"/>
              <p:cNvSpPr>
                <a:spLocks/>
              </p:cNvSpPr>
              <p:nvPr/>
            </p:nvSpPr>
            <p:spPr bwMode="auto">
              <a:xfrm>
                <a:off x="959" y="29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645" name="Freeform 292"/>
              <p:cNvSpPr>
                <a:spLocks/>
              </p:cNvSpPr>
              <p:nvPr/>
            </p:nvSpPr>
            <p:spPr bwMode="auto">
              <a:xfrm>
                <a:off x="963" y="294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46" name="Freeform 293"/>
              <p:cNvSpPr>
                <a:spLocks/>
              </p:cNvSpPr>
              <p:nvPr/>
            </p:nvSpPr>
            <p:spPr bwMode="auto">
              <a:xfrm>
                <a:off x="963" y="29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647" name="Freeform 294"/>
              <p:cNvSpPr>
                <a:spLocks/>
              </p:cNvSpPr>
              <p:nvPr/>
            </p:nvSpPr>
            <p:spPr bwMode="auto">
              <a:xfrm>
                <a:off x="968" y="293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48" name="Freeform 295"/>
              <p:cNvSpPr>
                <a:spLocks/>
              </p:cNvSpPr>
              <p:nvPr/>
            </p:nvSpPr>
            <p:spPr bwMode="auto">
              <a:xfrm>
                <a:off x="968" y="29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49" name="Freeform 296"/>
              <p:cNvSpPr>
                <a:spLocks/>
              </p:cNvSpPr>
              <p:nvPr/>
            </p:nvSpPr>
            <p:spPr bwMode="auto">
              <a:xfrm>
                <a:off x="972"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50" name="Freeform 297"/>
              <p:cNvSpPr>
                <a:spLocks/>
              </p:cNvSpPr>
              <p:nvPr/>
            </p:nvSpPr>
            <p:spPr bwMode="auto">
              <a:xfrm>
                <a:off x="972" y="29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51" name="Freeform 298"/>
              <p:cNvSpPr>
                <a:spLocks/>
              </p:cNvSpPr>
              <p:nvPr/>
            </p:nvSpPr>
            <p:spPr bwMode="auto">
              <a:xfrm>
                <a:off x="977"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52" name="Freeform 299"/>
              <p:cNvSpPr>
                <a:spLocks/>
              </p:cNvSpPr>
              <p:nvPr/>
            </p:nvSpPr>
            <p:spPr bwMode="auto">
              <a:xfrm>
                <a:off x="977"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653" name="Freeform 300"/>
              <p:cNvSpPr>
                <a:spLocks/>
              </p:cNvSpPr>
              <p:nvPr/>
            </p:nvSpPr>
            <p:spPr bwMode="auto">
              <a:xfrm>
                <a:off x="986" y="29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54" name="Freeform 301"/>
              <p:cNvSpPr>
                <a:spLocks/>
              </p:cNvSpPr>
              <p:nvPr/>
            </p:nvSpPr>
            <p:spPr bwMode="auto">
              <a:xfrm>
                <a:off x="986"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55" name="Freeform 302"/>
              <p:cNvSpPr>
                <a:spLocks/>
              </p:cNvSpPr>
              <p:nvPr/>
            </p:nvSpPr>
            <p:spPr bwMode="auto">
              <a:xfrm>
                <a:off x="990"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56" name="Freeform 303"/>
              <p:cNvSpPr>
                <a:spLocks/>
              </p:cNvSpPr>
              <p:nvPr/>
            </p:nvSpPr>
            <p:spPr bwMode="auto">
              <a:xfrm>
                <a:off x="990"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57" name="Freeform 304"/>
              <p:cNvSpPr>
                <a:spLocks/>
              </p:cNvSpPr>
              <p:nvPr/>
            </p:nvSpPr>
            <p:spPr bwMode="auto">
              <a:xfrm>
                <a:off x="995"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58" name="Freeform 305"/>
              <p:cNvSpPr>
                <a:spLocks/>
              </p:cNvSpPr>
              <p:nvPr/>
            </p:nvSpPr>
            <p:spPr bwMode="auto">
              <a:xfrm>
                <a:off x="995"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659" name="Freeform 306"/>
              <p:cNvSpPr>
                <a:spLocks/>
              </p:cNvSpPr>
              <p:nvPr/>
            </p:nvSpPr>
            <p:spPr bwMode="auto">
              <a:xfrm>
                <a:off x="999" y="2923"/>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660" name="Freeform 307"/>
              <p:cNvSpPr>
                <a:spLocks/>
              </p:cNvSpPr>
              <p:nvPr/>
            </p:nvSpPr>
            <p:spPr bwMode="auto">
              <a:xfrm>
                <a:off x="999" y="2923"/>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661" name="Freeform 308"/>
              <p:cNvSpPr>
                <a:spLocks/>
              </p:cNvSpPr>
              <p:nvPr/>
            </p:nvSpPr>
            <p:spPr bwMode="auto">
              <a:xfrm>
                <a:off x="1004" y="291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62" name="Freeform 309"/>
              <p:cNvSpPr>
                <a:spLocks/>
              </p:cNvSpPr>
              <p:nvPr/>
            </p:nvSpPr>
            <p:spPr bwMode="auto">
              <a:xfrm>
                <a:off x="1004" y="29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63" name="Freeform 310"/>
              <p:cNvSpPr>
                <a:spLocks/>
              </p:cNvSpPr>
              <p:nvPr/>
            </p:nvSpPr>
            <p:spPr bwMode="auto">
              <a:xfrm>
                <a:off x="1009" y="291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64" name="Freeform 311"/>
              <p:cNvSpPr>
                <a:spLocks/>
              </p:cNvSpPr>
              <p:nvPr/>
            </p:nvSpPr>
            <p:spPr bwMode="auto">
              <a:xfrm>
                <a:off x="1009" y="29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65" name="Freeform 312"/>
              <p:cNvSpPr>
                <a:spLocks/>
              </p:cNvSpPr>
              <p:nvPr/>
            </p:nvSpPr>
            <p:spPr bwMode="auto">
              <a:xfrm>
                <a:off x="1013" y="291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66" name="Freeform 313"/>
              <p:cNvSpPr>
                <a:spLocks/>
              </p:cNvSpPr>
              <p:nvPr/>
            </p:nvSpPr>
            <p:spPr bwMode="auto">
              <a:xfrm>
                <a:off x="1013" y="29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67" name="Freeform 314"/>
              <p:cNvSpPr>
                <a:spLocks/>
              </p:cNvSpPr>
              <p:nvPr/>
            </p:nvSpPr>
            <p:spPr bwMode="auto">
              <a:xfrm>
                <a:off x="1018" y="291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68" name="Freeform 315"/>
              <p:cNvSpPr>
                <a:spLocks/>
              </p:cNvSpPr>
              <p:nvPr/>
            </p:nvSpPr>
            <p:spPr bwMode="auto">
              <a:xfrm>
                <a:off x="1018" y="291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669" name="Freeform 316"/>
              <p:cNvSpPr>
                <a:spLocks/>
              </p:cNvSpPr>
              <p:nvPr/>
            </p:nvSpPr>
            <p:spPr bwMode="auto">
              <a:xfrm>
                <a:off x="1022" y="291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70" name="Freeform 317"/>
              <p:cNvSpPr>
                <a:spLocks/>
              </p:cNvSpPr>
              <p:nvPr/>
            </p:nvSpPr>
            <p:spPr bwMode="auto">
              <a:xfrm>
                <a:off x="1022" y="291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671" name="Freeform 318"/>
              <p:cNvSpPr>
                <a:spLocks/>
              </p:cNvSpPr>
              <p:nvPr/>
            </p:nvSpPr>
            <p:spPr bwMode="auto">
              <a:xfrm>
                <a:off x="1027" y="290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72" name="Freeform 319"/>
              <p:cNvSpPr>
                <a:spLocks/>
              </p:cNvSpPr>
              <p:nvPr/>
            </p:nvSpPr>
            <p:spPr bwMode="auto">
              <a:xfrm>
                <a:off x="1027" y="290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73" name="Freeform 320"/>
              <p:cNvSpPr>
                <a:spLocks/>
              </p:cNvSpPr>
              <p:nvPr/>
            </p:nvSpPr>
            <p:spPr bwMode="auto">
              <a:xfrm>
                <a:off x="1031" y="290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74" name="Freeform 321"/>
              <p:cNvSpPr>
                <a:spLocks/>
              </p:cNvSpPr>
              <p:nvPr/>
            </p:nvSpPr>
            <p:spPr bwMode="auto">
              <a:xfrm>
                <a:off x="1031" y="290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75" name="Freeform 322"/>
              <p:cNvSpPr>
                <a:spLocks/>
              </p:cNvSpPr>
              <p:nvPr/>
            </p:nvSpPr>
            <p:spPr bwMode="auto">
              <a:xfrm>
                <a:off x="1036" y="290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76" name="Freeform 323"/>
              <p:cNvSpPr>
                <a:spLocks/>
              </p:cNvSpPr>
              <p:nvPr/>
            </p:nvSpPr>
            <p:spPr bwMode="auto">
              <a:xfrm>
                <a:off x="1036" y="2904"/>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2677" name="Freeform 324"/>
              <p:cNvSpPr>
                <a:spLocks/>
              </p:cNvSpPr>
              <p:nvPr/>
            </p:nvSpPr>
            <p:spPr bwMode="auto">
              <a:xfrm>
                <a:off x="1040" y="290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78" name="Freeform 325"/>
              <p:cNvSpPr>
                <a:spLocks/>
              </p:cNvSpPr>
              <p:nvPr/>
            </p:nvSpPr>
            <p:spPr bwMode="auto">
              <a:xfrm>
                <a:off x="1040" y="2904"/>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679" name="Freeform 326"/>
              <p:cNvSpPr>
                <a:spLocks/>
              </p:cNvSpPr>
              <p:nvPr/>
            </p:nvSpPr>
            <p:spPr bwMode="auto">
              <a:xfrm>
                <a:off x="1045" y="290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80" name="Freeform 327"/>
              <p:cNvSpPr>
                <a:spLocks/>
              </p:cNvSpPr>
              <p:nvPr/>
            </p:nvSpPr>
            <p:spPr bwMode="auto">
              <a:xfrm>
                <a:off x="1045" y="290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681" name="Freeform 328"/>
              <p:cNvSpPr>
                <a:spLocks/>
              </p:cNvSpPr>
              <p:nvPr/>
            </p:nvSpPr>
            <p:spPr bwMode="auto">
              <a:xfrm>
                <a:off x="1049" y="29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82" name="Freeform 329"/>
              <p:cNvSpPr>
                <a:spLocks/>
              </p:cNvSpPr>
              <p:nvPr/>
            </p:nvSpPr>
            <p:spPr bwMode="auto">
              <a:xfrm>
                <a:off x="1049" y="290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683" name="Freeform 330"/>
              <p:cNvSpPr>
                <a:spLocks/>
              </p:cNvSpPr>
              <p:nvPr/>
            </p:nvSpPr>
            <p:spPr bwMode="auto">
              <a:xfrm>
                <a:off x="1054" y="289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84" name="Freeform 331"/>
              <p:cNvSpPr>
                <a:spLocks/>
              </p:cNvSpPr>
              <p:nvPr/>
            </p:nvSpPr>
            <p:spPr bwMode="auto">
              <a:xfrm>
                <a:off x="1054" y="289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85" name="Freeform 332"/>
              <p:cNvSpPr>
                <a:spLocks/>
              </p:cNvSpPr>
              <p:nvPr/>
            </p:nvSpPr>
            <p:spPr bwMode="auto">
              <a:xfrm>
                <a:off x="1058" y="289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86" name="Freeform 333"/>
              <p:cNvSpPr>
                <a:spLocks/>
              </p:cNvSpPr>
              <p:nvPr/>
            </p:nvSpPr>
            <p:spPr bwMode="auto">
              <a:xfrm>
                <a:off x="1058" y="289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87" name="Freeform 334"/>
              <p:cNvSpPr>
                <a:spLocks/>
              </p:cNvSpPr>
              <p:nvPr/>
            </p:nvSpPr>
            <p:spPr bwMode="auto">
              <a:xfrm>
                <a:off x="1063" y="289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88" name="Freeform 335"/>
              <p:cNvSpPr>
                <a:spLocks/>
              </p:cNvSpPr>
              <p:nvPr/>
            </p:nvSpPr>
            <p:spPr bwMode="auto">
              <a:xfrm>
                <a:off x="1063" y="289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89" name="Freeform 336"/>
              <p:cNvSpPr>
                <a:spLocks/>
              </p:cNvSpPr>
              <p:nvPr/>
            </p:nvSpPr>
            <p:spPr bwMode="auto">
              <a:xfrm>
                <a:off x="1067" y="289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90" name="Freeform 337"/>
              <p:cNvSpPr>
                <a:spLocks/>
              </p:cNvSpPr>
              <p:nvPr/>
            </p:nvSpPr>
            <p:spPr bwMode="auto">
              <a:xfrm>
                <a:off x="1067" y="28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691" name="Freeform 338"/>
              <p:cNvSpPr>
                <a:spLocks/>
              </p:cNvSpPr>
              <p:nvPr/>
            </p:nvSpPr>
            <p:spPr bwMode="auto">
              <a:xfrm>
                <a:off x="1072" y="289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92" name="Freeform 339"/>
              <p:cNvSpPr>
                <a:spLocks/>
              </p:cNvSpPr>
              <p:nvPr/>
            </p:nvSpPr>
            <p:spPr bwMode="auto">
              <a:xfrm>
                <a:off x="1072" y="28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693" name="Freeform 340"/>
              <p:cNvSpPr>
                <a:spLocks/>
              </p:cNvSpPr>
              <p:nvPr/>
            </p:nvSpPr>
            <p:spPr bwMode="auto">
              <a:xfrm>
                <a:off x="1076" y="288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94" name="Freeform 341"/>
              <p:cNvSpPr>
                <a:spLocks/>
              </p:cNvSpPr>
              <p:nvPr/>
            </p:nvSpPr>
            <p:spPr bwMode="auto">
              <a:xfrm>
                <a:off x="1076" y="288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95" name="Freeform 342"/>
              <p:cNvSpPr>
                <a:spLocks/>
              </p:cNvSpPr>
              <p:nvPr/>
            </p:nvSpPr>
            <p:spPr bwMode="auto">
              <a:xfrm>
                <a:off x="1081" y="288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696" name="Freeform 343"/>
              <p:cNvSpPr>
                <a:spLocks/>
              </p:cNvSpPr>
              <p:nvPr/>
            </p:nvSpPr>
            <p:spPr bwMode="auto">
              <a:xfrm>
                <a:off x="1081" y="288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697" name="Freeform 344"/>
              <p:cNvSpPr>
                <a:spLocks/>
              </p:cNvSpPr>
              <p:nvPr/>
            </p:nvSpPr>
            <p:spPr bwMode="auto">
              <a:xfrm>
                <a:off x="1085" y="288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698" name="Freeform 345"/>
              <p:cNvSpPr>
                <a:spLocks/>
              </p:cNvSpPr>
              <p:nvPr/>
            </p:nvSpPr>
            <p:spPr bwMode="auto">
              <a:xfrm>
                <a:off x="1085" y="288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699" name="Freeform 346"/>
              <p:cNvSpPr>
                <a:spLocks/>
              </p:cNvSpPr>
              <p:nvPr/>
            </p:nvSpPr>
            <p:spPr bwMode="auto">
              <a:xfrm>
                <a:off x="1090" y="288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00" name="Freeform 347"/>
              <p:cNvSpPr>
                <a:spLocks/>
              </p:cNvSpPr>
              <p:nvPr/>
            </p:nvSpPr>
            <p:spPr bwMode="auto">
              <a:xfrm>
                <a:off x="1090" y="28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701" name="Freeform 348"/>
              <p:cNvSpPr>
                <a:spLocks/>
              </p:cNvSpPr>
              <p:nvPr/>
            </p:nvSpPr>
            <p:spPr bwMode="auto">
              <a:xfrm>
                <a:off x="1094" y="2882"/>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702" name="Freeform 349"/>
              <p:cNvSpPr>
                <a:spLocks/>
              </p:cNvSpPr>
              <p:nvPr/>
            </p:nvSpPr>
            <p:spPr bwMode="auto">
              <a:xfrm>
                <a:off x="1094" y="2882"/>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703" name="Freeform 350"/>
              <p:cNvSpPr>
                <a:spLocks/>
              </p:cNvSpPr>
              <p:nvPr/>
            </p:nvSpPr>
            <p:spPr bwMode="auto">
              <a:xfrm>
                <a:off x="1099" y="287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04" name="Freeform 351"/>
              <p:cNvSpPr>
                <a:spLocks/>
              </p:cNvSpPr>
              <p:nvPr/>
            </p:nvSpPr>
            <p:spPr bwMode="auto">
              <a:xfrm>
                <a:off x="1099" y="287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705" name="Freeform 352"/>
              <p:cNvSpPr>
                <a:spLocks/>
              </p:cNvSpPr>
              <p:nvPr/>
            </p:nvSpPr>
            <p:spPr bwMode="auto">
              <a:xfrm>
                <a:off x="1104" y="287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06" name="Freeform 353"/>
              <p:cNvSpPr>
                <a:spLocks/>
              </p:cNvSpPr>
              <p:nvPr/>
            </p:nvSpPr>
            <p:spPr bwMode="auto">
              <a:xfrm>
                <a:off x="1104" y="287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707" name="Freeform 354"/>
              <p:cNvSpPr>
                <a:spLocks/>
              </p:cNvSpPr>
              <p:nvPr/>
            </p:nvSpPr>
            <p:spPr bwMode="auto">
              <a:xfrm>
                <a:off x="1108" y="287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08" name="Freeform 355"/>
              <p:cNvSpPr>
                <a:spLocks/>
              </p:cNvSpPr>
              <p:nvPr/>
            </p:nvSpPr>
            <p:spPr bwMode="auto">
              <a:xfrm>
                <a:off x="1108" y="287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709" name="Freeform 356"/>
              <p:cNvSpPr>
                <a:spLocks/>
              </p:cNvSpPr>
              <p:nvPr/>
            </p:nvSpPr>
            <p:spPr bwMode="auto">
              <a:xfrm>
                <a:off x="1113" y="287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10" name="Freeform 357"/>
              <p:cNvSpPr>
                <a:spLocks/>
              </p:cNvSpPr>
              <p:nvPr/>
            </p:nvSpPr>
            <p:spPr bwMode="auto">
              <a:xfrm>
                <a:off x="1113" y="287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711" name="Freeform 358"/>
              <p:cNvSpPr>
                <a:spLocks/>
              </p:cNvSpPr>
              <p:nvPr/>
            </p:nvSpPr>
            <p:spPr bwMode="auto">
              <a:xfrm>
                <a:off x="1117" y="287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12" name="Freeform 359"/>
              <p:cNvSpPr>
                <a:spLocks/>
              </p:cNvSpPr>
              <p:nvPr/>
            </p:nvSpPr>
            <p:spPr bwMode="auto">
              <a:xfrm>
                <a:off x="1117" y="287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713" name="Freeform 360"/>
              <p:cNvSpPr>
                <a:spLocks/>
              </p:cNvSpPr>
              <p:nvPr/>
            </p:nvSpPr>
            <p:spPr bwMode="auto">
              <a:xfrm>
                <a:off x="1122" y="287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14" name="Freeform 361"/>
              <p:cNvSpPr>
                <a:spLocks/>
              </p:cNvSpPr>
              <p:nvPr/>
            </p:nvSpPr>
            <p:spPr bwMode="auto">
              <a:xfrm>
                <a:off x="1122" y="287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715" name="Freeform 362"/>
              <p:cNvSpPr>
                <a:spLocks/>
              </p:cNvSpPr>
              <p:nvPr/>
            </p:nvSpPr>
            <p:spPr bwMode="auto">
              <a:xfrm>
                <a:off x="1126" y="286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16" name="Freeform 363"/>
              <p:cNvSpPr>
                <a:spLocks/>
              </p:cNvSpPr>
              <p:nvPr/>
            </p:nvSpPr>
            <p:spPr bwMode="auto">
              <a:xfrm>
                <a:off x="1126" y="28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717" name="Freeform 364"/>
              <p:cNvSpPr>
                <a:spLocks/>
              </p:cNvSpPr>
              <p:nvPr/>
            </p:nvSpPr>
            <p:spPr bwMode="auto">
              <a:xfrm>
                <a:off x="1131" y="286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18" name="Freeform 365"/>
              <p:cNvSpPr>
                <a:spLocks/>
              </p:cNvSpPr>
              <p:nvPr/>
            </p:nvSpPr>
            <p:spPr bwMode="auto">
              <a:xfrm>
                <a:off x="1131" y="286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719" name="Freeform 366"/>
              <p:cNvSpPr>
                <a:spLocks/>
              </p:cNvSpPr>
              <p:nvPr/>
            </p:nvSpPr>
            <p:spPr bwMode="auto">
              <a:xfrm>
                <a:off x="1135" y="286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20" name="Freeform 367"/>
              <p:cNvSpPr>
                <a:spLocks/>
              </p:cNvSpPr>
              <p:nvPr/>
            </p:nvSpPr>
            <p:spPr bwMode="auto">
              <a:xfrm>
                <a:off x="1135" y="28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721" name="Freeform 368"/>
              <p:cNvSpPr>
                <a:spLocks/>
              </p:cNvSpPr>
              <p:nvPr/>
            </p:nvSpPr>
            <p:spPr bwMode="auto">
              <a:xfrm>
                <a:off x="1140" y="286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22" name="Freeform 369"/>
              <p:cNvSpPr>
                <a:spLocks/>
              </p:cNvSpPr>
              <p:nvPr/>
            </p:nvSpPr>
            <p:spPr bwMode="auto">
              <a:xfrm>
                <a:off x="1140" y="286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723" name="Freeform 370"/>
              <p:cNvSpPr>
                <a:spLocks/>
              </p:cNvSpPr>
              <p:nvPr/>
            </p:nvSpPr>
            <p:spPr bwMode="auto">
              <a:xfrm>
                <a:off x="1149" y="286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24" name="Freeform 371"/>
              <p:cNvSpPr>
                <a:spLocks/>
              </p:cNvSpPr>
              <p:nvPr/>
            </p:nvSpPr>
            <p:spPr bwMode="auto">
              <a:xfrm>
                <a:off x="1149" y="286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725" name="Freeform 372"/>
              <p:cNvSpPr>
                <a:spLocks/>
              </p:cNvSpPr>
              <p:nvPr/>
            </p:nvSpPr>
            <p:spPr bwMode="auto">
              <a:xfrm>
                <a:off x="1153" y="286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26" name="Freeform 373"/>
              <p:cNvSpPr>
                <a:spLocks/>
              </p:cNvSpPr>
              <p:nvPr/>
            </p:nvSpPr>
            <p:spPr bwMode="auto">
              <a:xfrm>
                <a:off x="1153" y="286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727" name="Freeform 374"/>
              <p:cNvSpPr>
                <a:spLocks/>
              </p:cNvSpPr>
              <p:nvPr/>
            </p:nvSpPr>
            <p:spPr bwMode="auto">
              <a:xfrm>
                <a:off x="1158" y="285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28" name="Freeform 375"/>
              <p:cNvSpPr>
                <a:spLocks/>
              </p:cNvSpPr>
              <p:nvPr/>
            </p:nvSpPr>
            <p:spPr bwMode="auto">
              <a:xfrm>
                <a:off x="1158" y="28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729" name="Freeform 376"/>
              <p:cNvSpPr>
                <a:spLocks/>
              </p:cNvSpPr>
              <p:nvPr/>
            </p:nvSpPr>
            <p:spPr bwMode="auto">
              <a:xfrm>
                <a:off x="1162" y="285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30" name="Freeform 377"/>
              <p:cNvSpPr>
                <a:spLocks/>
              </p:cNvSpPr>
              <p:nvPr/>
            </p:nvSpPr>
            <p:spPr bwMode="auto">
              <a:xfrm>
                <a:off x="1162" y="28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731" name="Freeform 378"/>
              <p:cNvSpPr>
                <a:spLocks/>
              </p:cNvSpPr>
              <p:nvPr/>
            </p:nvSpPr>
            <p:spPr bwMode="auto">
              <a:xfrm>
                <a:off x="1167" y="285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32" name="Freeform 379"/>
              <p:cNvSpPr>
                <a:spLocks/>
              </p:cNvSpPr>
              <p:nvPr/>
            </p:nvSpPr>
            <p:spPr bwMode="auto">
              <a:xfrm>
                <a:off x="1167" y="28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733" name="Freeform 380"/>
              <p:cNvSpPr>
                <a:spLocks/>
              </p:cNvSpPr>
              <p:nvPr/>
            </p:nvSpPr>
            <p:spPr bwMode="auto">
              <a:xfrm>
                <a:off x="1171" y="285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34" name="Freeform 381"/>
              <p:cNvSpPr>
                <a:spLocks/>
              </p:cNvSpPr>
              <p:nvPr/>
            </p:nvSpPr>
            <p:spPr bwMode="auto">
              <a:xfrm>
                <a:off x="1171" y="28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735" name="Freeform 382"/>
              <p:cNvSpPr>
                <a:spLocks/>
              </p:cNvSpPr>
              <p:nvPr/>
            </p:nvSpPr>
            <p:spPr bwMode="auto">
              <a:xfrm>
                <a:off x="1176" y="285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36" name="Freeform 383"/>
              <p:cNvSpPr>
                <a:spLocks/>
              </p:cNvSpPr>
              <p:nvPr/>
            </p:nvSpPr>
            <p:spPr bwMode="auto">
              <a:xfrm>
                <a:off x="1176" y="285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737" name="Freeform 384"/>
              <p:cNvSpPr>
                <a:spLocks/>
              </p:cNvSpPr>
              <p:nvPr/>
            </p:nvSpPr>
            <p:spPr bwMode="auto">
              <a:xfrm>
                <a:off x="1180" y="285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38" name="Freeform 385"/>
              <p:cNvSpPr>
                <a:spLocks/>
              </p:cNvSpPr>
              <p:nvPr/>
            </p:nvSpPr>
            <p:spPr bwMode="auto">
              <a:xfrm>
                <a:off x="1180" y="285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739" name="Freeform 386"/>
              <p:cNvSpPr>
                <a:spLocks/>
              </p:cNvSpPr>
              <p:nvPr/>
            </p:nvSpPr>
            <p:spPr bwMode="auto">
              <a:xfrm>
                <a:off x="1185" y="285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40" name="Freeform 387"/>
              <p:cNvSpPr>
                <a:spLocks/>
              </p:cNvSpPr>
              <p:nvPr/>
            </p:nvSpPr>
            <p:spPr bwMode="auto">
              <a:xfrm>
                <a:off x="1185" y="285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741" name="Freeform 388"/>
              <p:cNvSpPr>
                <a:spLocks/>
              </p:cNvSpPr>
              <p:nvPr/>
            </p:nvSpPr>
            <p:spPr bwMode="auto">
              <a:xfrm>
                <a:off x="1189" y="285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42" name="Freeform 389"/>
              <p:cNvSpPr>
                <a:spLocks/>
              </p:cNvSpPr>
              <p:nvPr/>
            </p:nvSpPr>
            <p:spPr bwMode="auto">
              <a:xfrm>
                <a:off x="1189" y="285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743" name="Freeform 390"/>
              <p:cNvSpPr>
                <a:spLocks/>
              </p:cNvSpPr>
              <p:nvPr/>
            </p:nvSpPr>
            <p:spPr bwMode="auto">
              <a:xfrm>
                <a:off x="1194" y="285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44" name="Freeform 391"/>
              <p:cNvSpPr>
                <a:spLocks/>
              </p:cNvSpPr>
              <p:nvPr/>
            </p:nvSpPr>
            <p:spPr bwMode="auto">
              <a:xfrm>
                <a:off x="1194" y="285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745" name="Freeform 392"/>
              <p:cNvSpPr>
                <a:spLocks/>
              </p:cNvSpPr>
              <p:nvPr/>
            </p:nvSpPr>
            <p:spPr bwMode="auto">
              <a:xfrm>
                <a:off x="1198" y="2850"/>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746" name="Freeform 393"/>
              <p:cNvSpPr>
                <a:spLocks/>
              </p:cNvSpPr>
              <p:nvPr/>
            </p:nvSpPr>
            <p:spPr bwMode="auto">
              <a:xfrm>
                <a:off x="1198" y="2850"/>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747" name="Freeform 394"/>
              <p:cNvSpPr>
                <a:spLocks/>
              </p:cNvSpPr>
              <p:nvPr/>
            </p:nvSpPr>
            <p:spPr bwMode="auto">
              <a:xfrm>
                <a:off x="1203" y="285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48" name="Freeform 395"/>
              <p:cNvSpPr>
                <a:spLocks/>
              </p:cNvSpPr>
              <p:nvPr/>
            </p:nvSpPr>
            <p:spPr bwMode="auto">
              <a:xfrm>
                <a:off x="1203" y="28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749" name="Freeform 396"/>
              <p:cNvSpPr>
                <a:spLocks/>
              </p:cNvSpPr>
              <p:nvPr/>
            </p:nvSpPr>
            <p:spPr bwMode="auto">
              <a:xfrm>
                <a:off x="1208" y="285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50" name="Freeform 397"/>
              <p:cNvSpPr>
                <a:spLocks/>
              </p:cNvSpPr>
              <p:nvPr/>
            </p:nvSpPr>
            <p:spPr bwMode="auto">
              <a:xfrm>
                <a:off x="1208" y="28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751" name="Freeform 398"/>
              <p:cNvSpPr>
                <a:spLocks/>
              </p:cNvSpPr>
              <p:nvPr/>
            </p:nvSpPr>
            <p:spPr bwMode="auto">
              <a:xfrm>
                <a:off x="1212" y="285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52" name="Freeform 399"/>
              <p:cNvSpPr>
                <a:spLocks/>
              </p:cNvSpPr>
              <p:nvPr/>
            </p:nvSpPr>
            <p:spPr bwMode="auto">
              <a:xfrm>
                <a:off x="1212" y="28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753" name="Freeform 400"/>
              <p:cNvSpPr>
                <a:spLocks/>
              </p:cNvSpPr>
              <p:nvPr/>
            </p:nvSpPr>
            <p:spPr bwMode="auto">
              <a:xfrm>
                <a:off x="1217" y="285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54" name="Freeform 401"/>
              <p:cNvSpPr>
                <a:spLocks/>
              </p:cNvSpPr>
              <p:nvPr/>
            </p:nvSpPr>
            <p:spPr bwMode="auto">
              <a:xfrm>
                <a:off x="1217" y="28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755" name="Freeform 402"/>
              <p:cNvSpPr>
                <a:spLocks/>
              </p:cNvSpPr>
              <p:nvPr/>
            </p:nvSpPr>
            <p:spPr bwMode="auto">
              <a:xfrm>
                <a:off x="1221" y="285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56" name="Freeform 403"/>
              <p:cNvSpPr>
                <a:spLocks/>
              </p:cNvSpPr>
              <p:nvPr/>
            </p:nvSpPr>
            <p:spPr bwMode="auto">
              <a:xfrm>
                <a:off x="1221" y="28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757" name="Freeform 404"/>
              <p:cNvSpPr>
                <a:spLocks/>
              </p:cNvSpPr>
              <p:nvPr/>
            </p:nvSpPr>
            <p:spPr bwMode="auto">
              <a:xfrm>
                <a:off x="1226" y="284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58" name="Freeform 405"/>
              <p:cNvSpPr>
                <a:spLocks/>
              </p:cNvSpPr>
              <p:nvPr/>
            </p:nvSpPr>
            <p:spPr bwMode="auto">
              <a:xfrm>
                <a:off x="1226" y="284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759" name="Freeform 406"/>
              <p:cNvSpPr>
                <a:spLocks/>
              </p:cNvSpPr>
              <p:nvPr/>
            </p:nvSpPr>
            <p:spPr bwMode="auto">
              <a:xfrm>
                <a:off x="1230" y="284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760" name="Freeform 407"/>
              <p:cNvSpPr>
                <a:spLocks/>
              </p:cNvSpPr>
              <p:nvPr/>
            </p:nvSpPr>
            <p:spPr bwMode="auto">
              <a:xfrm>
                <a:off x="1230" y="284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761" name="Freeform 408"/>
              <p:cNvSpPr>
                <a:spLocks/>
              </p:cNvSpPr>
              <p:nvPr/>
            </p:nvSpPr>
            <p:spPr bwMode="auto">
              <a:xfrm>
                <a:off x="1235" y="284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762" name="Freeform 409"/>
              <p:cNvSpPr>
                <a:spLocks/>
              </p:cNvSpPr>
              <p:nvPr/>
            </p:nvSpPr>
            <p:spPr bwMode="auto">
              <a:xfrm>
                <a:off x="1235" y="284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grpSp>
        <p:grpSp>
          <p:nvGrpSpPr>
            <p:cNvPr id="5" name="Group 611"/>
            <p:cNvGrpSpPr>
              <a:grpSpLocks/>
            </p:cNvGrpSpPr>
            <p:nvPr/>
          </p:nvGrpSpPr>
          <p:grpSpPr bwMode="auto">
            <a:xfrm>
              <a:off x="1239" y="2791"/>
              <a:ext cx="475" cy="68"/>
              <a:chOff x="1239" y="2791"/>
              <a:chExt cx="475" cy="68"/>
            </a:xfrm>
          </p:grpSpPr>
          <p:sp>
            <p:nvSpPr>
              <p:cNvPr id="32363" name="Freeform 411"/>
              <p:cNvSpPr>
                <a:spLocks/>
              </p:cNvSpPr>
              <p:nvPr/>
            </p:nvSpPr>
            <p:spPr bwMode="auto">
              <a:xfrm>
                <a:off x="1239" y="284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64" name="Freeform 412"/>
              <p:cNvSpPr>
                <a:spLocks/>
              </p:cNvSpPr>
              <p:nvPr/>
            </p:nvSpPr>
            <p:spPr bwMode="auto">
              <a:xfrm>
                <a:off x="1239" y="284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65" name="Freeform 413"/>
              <p:cNvSpPr>
                <a:spLocks/>
              </p:cNvSpPr>
              <p:nvPr/>
            </p:nvSpPr>
            <p:spPr bwMode="auto">
              <a:xfrm>
                <a:off x="1244" y="284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66" name="Freeform 414"/>
              <p:cNvSpPr>
                <a:spLocks/>
              </p:cNvSpPr>
              <p:nvPr/>
            </p:nvSpPr>
            <p:spPr bwMode="auto">
              <a:xfrm>
                <a:off x="1244" y="284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67" name="Freeform 415"/>
              <p:cNvSpPr>
                <a:spLocks/>
              </p:cNvSpPr>
              <p:nvPr/>
            </p:nvSpPr>
            <p:spPr bwMode="auto">
              <a:xfrm>
                <a:off x="1248" y="284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68" name="Freeform 416"/>
              <p:cNvSpPr>
                <a:spLocks/>
              </p:cNvSpPr>
              <p:nvPr/>
            </p:nvSpPr>
            <p:spPr bwMode="auto">
              <a:xfrm>
                <a:off x="1248" y="284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69" name="Freeform 417"/>
              <p:cNvSpPr>
                <a:spLocks/>
              </p:cNvSpPr>
              <p:nvPr/>
            </p:nvSpPr>
            <p:spPr bwMode="auto">
              <a:xfrm>
                <a:off x="1253" y="284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70" name="Freeform 418"/>
              <p:cNvSpPr>
                <a:spLocks/>
              </p:cNvSpPr>
              <p:nvPr/>
            </p:nvSpPr>
            <p:spPr bwMode="auto">
              <a:xfrm>
                <a:off x="1253" y="28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371" name="Freeform 419"/>
              <p:cNvSpPr>
                <a:spLocks/>
              </p:cNvSpPr>
              <p:nvPr/>
            </p:nvSpPr>
            <p:spPr bwMode="auto">
              <a:xfrm>
                <a:off x="1257" y="284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72" name="Freeform 420"/>
              <p:cNvSpPr>
                <a:spLocks/>
              </p:cNvSpPr>
              <p:nvPr/>
            </p:nvSpPr>
            <p:spPr bwMode="auto">
              <a:xfrm>
                <a:off x="1257" y="28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73" name="Freeform 421"/>
              <p:cNvSpPr>
                <a:spLocks/>
              </p:cNvSpPr>
              <p:nvPr/>
            </p:nvSpPr>
            <p:spPr bwMode="auto">
              <a:xfrm>
                <a:off x="1262" y="284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74" name="Freeform 422"/>
              <p:cNvSpPr>
                <a:spLocks/>
              </p:cNvSpPr>
              <p:nvPr/>
            </p:nvSpPr>
            <p:spPr bwMode="auto">
              <a:xfrm>
                <a:off x="1262" y="28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375" name="Freeform 423"/>
              <p:cNvSpPr>
                <a:spLocks/>
              </p:cNvSpPr>
              <p:nvPr/>
            </p:nvSpPr>
            <p:spPr bwMode="auto">
              <a:xfrm>
                <a:off x="1266" y="284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76" name="Freeform 424"/>
              <p:cNvSpPr>
                <a:spLocks/>
              </p:cNvSpPr>
              <p:nvPr/>
            </p:nvSpPr>
            <p:spPr bwMode="auto">
              <a:xfrm>
                <a:off x="1266" y="28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77" name="Freeform 425"/>
              <p:cNvSpPr>
                <a:spLocks/>
              </p:cNvSpPr>
              <p:nvPr/>
            </p:nvSpPr>
            <p:spPr bwMode="auto">
              <a:xfrm>
                <a:off x="1271" y="284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78" name="Freeform 426"/>
              <p:cNvSpPr>
                <a:spLocks/>
              </p:cNvSpPr>
              <p:nvPr/>
            </p:nvSpPr>
            <p:spPr bwMode="auto">
              <a:xfrm>
                <a:off x="1271" y="28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379" name="Freeform 427"/>
              <p:cNvSpPr>
                <a:spLocks/>
              </p:cNvSpPr>
              <p:nvPr/>
            </p:nvSpPr>
            <p:spPr bwMode="auto">
              <a:xfrm>
                <a:off x="1275" y="284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80" name="Freeform 428"/>
              <p:cNvSpPr>
                <a:spLocks/>
              </p:cNvSpPr>
              <p:nvPr/>
            </p:nvSpPr>
            <p:spPr bwMode="auto">
              <a:xfrm>
                <a:off x="1275" y="28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81" name="Freeform 429"/>
              <p:cNvSpPr>
                <a:spLocks/>
              </p:cNvSpPr>
              <p:nvPr/>
            </p:nvSpPr>
            <p:spPr bwMode="auto">
              <a:xfrm>
                <a:off x="1280" y="284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82" name="Freeform 430"/>
              <p:cNvSpPr>
                <a:spLocks/>
              </p:cNvSpPr>
              <p:nvPr/>
            </p:nvSpPr>
            <p:spPr bwMode="auto">
              <a:xfrm>
                <a:off x="1280" y="28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383" name="Freeform 431"/>
              <p:cNvSpPr>
                <a:spLocks/>
              </p:cNvSpPr>
              <p:nvPr/>
            </p:nvSpPr>
            <p:spPr bwMode="auto">
              <a:xfrm>
                <a:off x="1284" y="283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84" name="Freeform 432"/>
              <p:cNvSpPr>
                <a:spLocks/>
              </p:cNvSpPr>
              <p:nvPr/>
            </p:nvSpPr>
            <p:spPr bwMode="auto">
              <a:xfrm>
                <a:off x="1284" y="283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85" name="Freeform 433"/>
              <p:cNvSpPr>
                <a:spLocks/>
              </p:cNvSpPr>
              <p:nvPr/>
            </p:nvSpPr>
            <p:spPr bwMode="auto">
              <a:xfrm>
                <a:off x="1289" y="283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86" name="Freeform 434"/>
              <p:cNvSpPr>
                <a:spLocks/>
              </p:cNvSpPr>
              <p:nvPr/>
            </p:nvSpPr>
            <p:spPr bwMode="auto">
              <a:xfrm>
                <a:off x="1289" y="283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87" name="Freeform 435"/>
              <p:cNvSpPr>
                <a:spLocks/>
              </p:cNvSpPr>
              <p:nvPr/>
            </p:nvSpPr>
            <p:spPr bwMode="auto">
              <a:xfrm>
                <a:off x="1293" y="283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88" name="Freeform 436"/>
              <p:cNvSpPr>
                <a:spLocks/>
              </p:cNvSpPr>
              <p:nvPr/>
            </p:nvSpPr>
            <p:spPr bwMode="auto">
              <a:xfrm>
                <a:off x="1293" y="283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89" name="Freeform 437"/>
              <p:cNvSpPr>
                <a:spLocks/>
              </p:cNvSpPr>
              <p:nvPr/>
            </p:nvSpPr>
            <p:spPr bwMode="auto">
              <a:xfrm>
                <a:off x="1298" y="283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90" name="Freeform 438"/>
              <p:cNvSpPr>
                <a:spLocks/>
              </p:cNvSpPr>
              <p:nvPr/>
            </p:nvSpPr>
            <p:spPr bwMode="auto">
              <a:xfrm>
                <a:off x="1298" y="283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91" name="Freeform 439"/>
              <p:cNvSpPr>
                <a:spLocks/>
              </p:cNvSpPr>
              <p:nvPr/>
            </p:nvSpPr>
            <p:spPr bwMode="auto">
              <a:xfrm>
                <a:off x="1302" y="2837"/>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392" name="Freeform 440"/>
              <p:cNvSpPr>
                <a:spLocks/>
              </p:cNvSpPr>
              <p:nvPr/>
            </p:nvSpPr>
            <p:spPr bwMode="auto">
              <a:xfrm>
                <a:off x="1302" y="2837"/>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93" name="Freeform 441"/>
              <p:cNvSpPr>
                <a:spLocks/>
              </p:cNvSpPr>
              <p:nvPr/>
            </p:nvSpPr>
            <p:spPr bwMode="auto">
              <a:xfrm>
                <a:off x="1312" y="283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94" name="Freeform 442"/>
              <p:cNvSpPr>
                <a:spLocks/>
              </p:cNvSpPr>
              <p:nvPr/>
            </p:nvSpPr>
            <p:spPr bwMode="auto">
              <a:xfrm>
                <a:off x="1312" y="283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95" name="Freeform 443"/>
              <p:cNvSpPr>
                <a:spLocks/>
              </p:cNvSpPr>
              <p:nvPr/>
            </p:nvSpPr>
            <p:spPr bwMode="auto">
              <a:xfrm>
                <a:off x="1316" y="283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96" name="Freeform 444"/>
              <p:cNvSpPr>
                <a:spLocks/>
              </p:cNvSpPr>
              <p:nvPr/>
            </p:nvSpPr>
            <p:spPr bwMode="auto">
              <a:xfrm>
                <a:off x="1316" y="283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97" name="Freeform 445"/>
              <p:cNvSpPr>
                <a:spLocks/>
              </p:cNvSpPr>
              <p:nvPr/>
            </p:nvSpPr>
            <p:spPr bwMode="auto">
              <a:xfrm>
                <a:off x="1321" y="283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98" name="Freeform 446"/>
              <p:cNvSpPr>
                <a:spLocks/>
              </p:cNvSpPr>
              <p:nvPr/>
            </p:nvSpPr>
            <p:spPr bwMode="auto">
              <a:xfrm>
                <a:off x="1321" y="283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99" name="Freeform 447"/>
              <p:cNvSpPr>
                <a:spLocks/>
              </p:cNvSpPr>
              <p:nvPr/>
            </p:nvSpPr>
            <p:spPr bwMode="auto">
              <a:xfrm>
                <a:off x="1325" y="283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00" name="Freeform 448"/>
              <p:cNvSpPr>
                <a:spLocks/>
              </p:cNvSpPr>
              <p:nvPr/>
            </p:nvSpPr>
            <p:spPr bwMode="auto">
              <a:xfrm>
                <a:off x="1325" y="2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01" name="Freeform 449"/>
              <p:cNvSpPr>
                <a:spLocks/>
              </p:cNvSpPr>
              <p:nvPr/>
            </p:nvSpPr>
            <p:spPr bwMode="auto">
              <a:xfrm>
                <a:off x="1330" y="283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02" name="Freeform 450"/>
              <p:cNvSpPr>
                <a:spLocks/>
              </p:cNvSpPr>
              <p:nvPr/>
            </p:nvSpPr>
            <p:spPr bwMode="auto">
              <a:xfrm>
                <a:off x="1330" y="28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403" name="Freeform 451"/>
              <p:cNvSpPr>
                <a:spLocks/>
              </p:cNvSpPr>
              <p:nvPr/>
            </p:nvSpPr>
            <p:spPr bwMode="auto">
              <a:xfrm>
                <a:off x="1334" y="283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04" name="Freeform 452"/>
              <p:cNvSpPr>
                <a:spLocks/>
              </p:cNvSpPr>
              <p:nvPr/>
            </p:nvSpPr>
            <p:spPr bwMode="auto">
              <a:xfrm>
                <a:off x="1334" y="2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05" name="Freeform 453"/>
              <p:cNvSpPr>
                <a:spLocks/>
              </p:cNvSpPr>
              <p:nvPr/>
            </p:nvSpPr>
            <p:spPr bwMode="auto">
              <a:xfrm>
                <a:off x="1339" y="283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06" name="Freeform 454"/>
              <p:cNvSpPr>
                <a:spLocks/>
              </p:cNvSpPr>
              <p:nvPr/>
            </p:nvSpPr>
            <p:spPr bwMode="auto">
              <a:xfrm>
                <a:off x="1339" y="28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407" name="Freeform 455"/>
              <p:cNvSpPr>
                <a:spLocks/>
              </p:cNvSpPr>
              <p:nvPr/>
            </p:nvSpPr>
            <p:spPr bwMode="auto">
              <a:xfrm>
                <a:off x="1343" y="283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08" name="Freeform 456"/>
              <p:cNvSpPr>
                <a:spLocks/>
              </p:cNvSpPr>
              <p:nvPr/>
            </p:nvSpPr>
            <p:spPr bwMode="auto">
              <a:xfrm>
                <a:off x="1343" y="2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09" name="Freeform 457"/>
              <p:cNvSpPr>
                <a:spLocks/>
              </p:cNvSpPr>
              <p:nvPr/>
            </p:nvSpPr>
            <p:spPr bwMode="auto">
              <a:xfrm>
                <a:off x="1348" y="283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10" name="Freeform 458"/>
              <p:cNvSpPr>
                <a:spLocks/>
              </p:cNvSpPr>
              <p:nvPr/>
            </p:nvSpPr>
            <p:spPr bwMode="auto">
              <a:xfrm>
                <a:off x="1348" y="28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411" name="Freeform 459"/>
              <p:cNvSpPr>
                <a:spLocks/>
              </p:cNvSpPr>
              <p:nvPr/>
            </p:nvSpPr>
            <p:spPr bwMode="auto">
              <a:xfrm>
                <a:off x="1352" y="283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12" name="Freeform 460"/>
              <p:cNvSpPr>
                <a:spLocks/>
              </p:cNvSpPr>
              <p:nvPr/>
            </p:nvSpPr>
            <p:spPr bwMode="auto">
              <a:xfrm>
                <a:off x="1352" y="2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13" name="Freeform 461"/>
              <p:cNvSpPr>
                <a:spLocks/>
              </p:cNvSpPr>
              <p:nvPr/>
            </p:nvSpPr>
            <p:spPr bwMode="auto">
              <a:xfrm>
                <a:off x="1357" y="282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14" name="Freeform 462"/>
              <p:cNvSpPr>
                <a:spLocks/>
              </p:cNvSpPr>
              <p:nvPr/>
            </p:nvSpPr>
            <p:spPr bwMode="auto">
              <a:xfrm>
                <a:off x="1357" y="282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415" name="Freeform 463"/>
              <p:cNvSpPr>
                <a:spLocks/>
              </p:cNvSpPr>
              <p:nvPr/>
            </p:nvSpPr>
            <p:spPr bwMode="auto">
              <a:xfrm>
                <a:off x="1361" y="282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16" name="Freeform 464"/>
              <p:cNvSpPr>
                <a:spLocks/>
              </p:cNvSpPr>
              <p:nvPr/>
            </p:nvSpPr>
            <p:spPr bwMode="auto">
              <a:xfrm>
                <a:off x="1361" y="282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417" name="Freeform 465"/>
              <p:cNvSpPr>
                <a:spLocks/>
              </p:cNvSpPr>
              <p:nvPr/>
            </p:nvSpPr>
            <p:spPr bwMode="auto">
              <a:xfrm>
                <a:off x="1366" y="282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18" name="Freeform 466"/>
              <p:cNvSpPr>
                <a:spLocks/>
              </p:cNvSpPr>
              <p:nvPr/>
            </p:nvSpPr>
            <p:spPr bwMode="auto">
              <a:xfrm>
                <a:off x="1366" y="282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419" name="Freeform 467"/>
              <p:cNvSpPr>
                <a:spLocks/>
              </p:cNvSpPr>
              <p:nvPr/>
            </p:nvSpPr>
            <p:spPr bwMode="auto">
              <a:xfrm>
                <a:off x="1370" y="282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20" name="Freeform 468"/>
              <p:cNvSpPr>
                <a:spLocks/>
              </p:cNvSpPr>
              <p:nvPr/>
            </p:nvSpPr>
            <p:spPr bwMode="auto">
              <a:xfrm>
                <a:off x="1370" y="282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421" name="Freeform 469"/>
              <p:cNvSpPr>
                <a:spLocks/>
              </p:cNvSpPr>
              <p:nvPr/>
            </p:nvSpPr>
            <p:spPr bwMode="auto">
              <a:xfrm>
                <a:off x="1375" y="282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22" name="Freeform 470"/>
              <p:cNvSpPr>
                <a:spLocks/>
              </p:cNvSpPr>
              <p:nvPr/>
            </p:nvSpPr>
            <p:spPr bwMode="auto">
              <a:xfrm>
                <a:off x="1375" y="282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423" name="Freeform 471"/>
              <p:cNvSpPr>
                <a:spLocks/>
              </p:cNvSpPr>
              <p:nvPr/>
            </p:nvSpPr>
            <p:spPr bwMode="auto">
              <a:xfrm>
                <a:off x="1379" y="282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24" name="Freeform 472"/>
              <p:cNvSpPr>
                <a:spLocks/>
              </p:cNvSpPr>
              <p:nvPr/>
            </p:nvSpPr>
            <p:spPr bwMode="auto">
              <a:xfrm>
                <a:off x="1379" y="282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425" name="Freeform 473"/>
              <p:cNvSpPr>
                <a:spLocks/>
              </p:cNvSpPr>
              <p:nvPr/>
            </p:nvSpPr>
            <p:spPr bwMode="auto">
              <a:xfrm>
                <a:off x="1384" y="282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26" name="Freeform 474"/>
              <p:cNvSpPr>
                <a:spLocks/>
              </p:cNvSpPr>
              <p:nvPr/>
            </p:nvSpPr>
            <p:spPr bwMode="auto">
              <a:xfrm>
                <a:off x="1384" y="282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427" name="Freeform 475"/>
              <p:cNvSpPr>
                <a:spLocks/>
              </p:cNvSpPr>
              <p:nvPr/>
            </p:nvSpPr>
            <p:spPr bwMode="auto">
              <a:xfrm>
                <a:off x="1388" y="282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28" name="Freeform 476"/>
              <p:cNvSpPr>
                <a:spLocks/>
              </p:cNvSpPr>
              <p:nvPr/>
            </p:nvSpPr>
            <p:spPr bwMode="auto">
              <a:xfrm>
                <a:off x="1388" y="282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429" name="Freeform 477"/>
              <p:cNvSpPr>
                <a:spLocks/>
              </p:cNvSpPr>
              <p:nvPr/>
            </p:nvSpPr>
            <p:spPr bwMode="auto">
              <a:xfrm>
                <a:off x="1393" y="282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30" name="Freeform 478"/>
              <p:cNvSpPr>
                <a:spLocks/>
              </p:cNvSpPr>
              <p:nvPr/>
            </p:nvSpPr>
            <p:spPr bwMode="auto">
              <a:xfrm>
                <a:off x="1393" y="28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431" name="Freeform 479"/>
              <p:cNvSpPr>
                <a:spLocks/>
              </p:cNvSpPr>
              <p:nvPr/>
            </p:nvSpPr>
            <p:spPr bwMode="auto">
              <a:xfrm>
                <a:off x="1397" y="2823"/>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432" name="Freeform 480"/>
              <p:cNvSpPr>
                <a:spLocks/>
              </p:cNvSpPr>
              <p:nvPr/>
            </p:nvSpPr>
            <p:spPr bwMode="auto">
              <a:xfrm>
                <a:off x="1397" y="2823"/>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33" name="Freeform 481"/>
              <p:cNvSpPr>
                <a:spLocks/>
              </p:cNvSpPr>
              <p:nvPr/>
            </p:nvSpPr>
            <p:spPr bwMode="auto">
              <a:xfrm>
                <a:off x="1402" y="282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34" name="Freeform 482"/>
              <p:cNvSpPr>
                <a:spLocks/>
              </p:cNvSpPr>
              <p:nvPr/>
            </p:nvSpPr>
            <p:spPr bwMode="auto">
              <a:xfrm>
                <a:off x="1402" y="28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35" name="Freeform 483"/>
              <p:cNvSpPr>
                <a:spLocks/>
              </p:cNvSpPr>
              <p:nvPr/>
            </p:nvSpPr>
            <p:spPr bwMode="auto">
              <a:xfrm>
                <a:off x="1407" y="282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36" name="Freeform 484"/>
              <p:cNvSpPr>
                <a:spLocks/>
              </p:cNvSpPr>
              <p:nvPr/>
            </p:nvSpPr>
            <p:spPr bwMode="auto">
              <a:xfrm>
                <a:off x="1407" y="28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437" name="Freeform 485"/>
              <p:cNvSpPr>
                <a:spLocks/>
              </p:cNvSpPr>
              <p:nvPr/>
            </p:nvSpPr>
            <p:spPr bwMode="auto">
              <a:xfrm>
                <a:off x="1411" y="282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38" name="Freeform 486"/>
              <p:cNvSpPr>
                <a:spLocks/>
              </p:cNvSpPr>
              <p:nvPr/>
            </p:nvSpPr>
            <p:spPr bwMode="auto">
              <a:xfrm>
                <a:off x="1411" y="28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39" name="Freeform 487"/>
              <p:cNvSpPr>
                <a:spLocks/>
              </p:cNvSpPr>
              <p:nvPr/>
            </p:nvSpPr>
            <p:spPr bwMode="auto">
              <a:xfrm>
                <a:off x="1416" y="282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40" name="Freeform 488"/>
              <p:cNvSpPr>
                <a:spLocks/>
              </p:cNvSpPr>
              <p:nvPr/>
            </p:nvSpPr>
            <p:spPr bwMode="auto">
              <a:xfrm>
                <a:off x="1416" y="28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441" name="Freeform 489"/>
              <p:cNvSpPr>
                <a:spLocks/>
              </p:cNvSpPr>
              <p:nvPr/>
            </p:nvSpPr>
            <p:spPr bwMode="auto">
              <a:xfrm>
                <a:off x="1420" y="282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42" name="Freeform 490"/>
              <p:cNvSpPr>
                <a:spLocks/>
              </p:cNvSpPr>
              <p:nvPr/>
            </p:nvSpPr>
            <p:spPr bwMode="auto">
              <a:xfrm>
                <a:off x="1420" y="28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43" name="Freeform 491"/>
              <p:cNvSpPr>
                <a:spLocks/>
              </p:cNvSpPr>
              <p:nvPr/>
            </p:nvSpPr>
            <p:spPr bwMode="auto">
              <a:xfrm>
                <a:off x="1425" y="282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44" name="Freeform 492"/>
              <p:cNvSpPr>
                <a:spLocks/>
              </p:cNvSpPr>
              <p:nvPr/>
            </p:nvSpPr>
            <p:spPr bwMode="auto">
              <a:xfrm>
                <a:off x="1425" y="28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445" name="Freeform 493"/>
              <p:cNvSpPr>
                <a:spLocks/>
              </p:cNvSpPr>
              <p:nvPr/>
            </p:nvSpPr>
            <p:spPr bwMode="auto">
              <a:xfrm>
                <a:off x="1429" y="281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46" name="Freeform 494"/>
              <p:cNvSpPr>
                <a:spLocks/>
              </p:cNvSpPr>
              <p:nvPr/>
            </p:nvSpPr>
            <p:spPr bwMode="auto">
              <a:xfrm>
                <a:off x="1429" y="281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447" name="Freeform 495"/>
              <p:cNvSpPr>
                <a:spLocks/>
              </p:cNvSpPr>
              <p:nvPr/>
            </p:nvSpPr>
            <p:spPr bwMode="auto">
              <a:xfrm>
                <a:off x="1434" y="281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48" name="Freeform 496"/>
              <p:cNvSpPr>
                <a:spLocks/>
              </p:cNvSpPr>
              <p:nvPr/>
            </p:nvSpPr>
            <p:spPr bwMode="auto">
              <a:xfrm>
                <a:off x="1434" y="281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449" name="Freeform 497"/>
              <p:cNvSpPr>
                <a:spLocks/>
              </p:cNvSpPr>
              <p:nvPr/>
            </p:nvSpPr>
            <p:spPr bwMode="auto">
              <a:xfrm>
                <a:off x="1438" y="281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50" name="Freeform 498"/>
              <p:cNvSpPr>
                <a:spLocks/>
              </p:cNvSpPr>
              <p:nvPr/>
            </p:nvSpPr>
            <p:spPr bwMode="auto">
              <a:xfrm>
                <a:off x="1438" y="281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451" name="Freeform 499"/>
              <p:cNvSpPr>
                <a:spLocks/>
              </p:cNvSpPr>
              <p:nvPr/>
            </p:nvSpPr>
            <p:spPr bwMode="auto">
              <a:xfrm>
                <a:off x="1443" y="281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52" name="Freeform 500"/>
              <p:cNvSpPr>
                <a:spLocks/>
              </p:cNvSpPr>
              <p:nvPr/>
            </p:nvSpPr>
            <p:spPr bwMode="auto">
              <a:xfrm>
                <a:off x="1443" y="281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453" name="Freeform 501"/>
              <p:cNvSpPr>
                <a:spLocks/>
              </p:cNvSpPr>
              <p:nvPr/>
            </p:nvSpPr>
            <p:spPr bwMode="auto">
              <a:xfrm>
                <a:off x="1447" y="281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54" name="Freeform 502"/>
              <p:cNvSpPr>
                <a:spLocks/>
              </p:cNvSpPr>
              <p:nvPr/>
            </p:nvSpPr>
            <p:spPr bwMode="auto">
              <a:xfrm>
                <a:off x="1447" y="281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455" name="Freeform 503"/>
              <p:cNvSpPr>
                <a:spLocks/>
              </p:cNvSpPr>
              <p:nvPr/>
            </p:nvSpPr>
            <p:spPr bwMode="auto">
              <a:xfrm>
                <a:off x="1452" y="281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56" name="Freeform 504"/>
              <p:cNvSpPr>
                <a:spLocks/>
              </p:cNvSpPr>
              <p:nvPr/>
            </p:nvSpPr>
            <p:spPr bwMode="auto">
              <a:xfrm>
                <a:off x="1452" y="281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457" name="Freeform 505"/>
              <p:cNvSpPr>
                <a:spLocks/>
              </p:cNvSpPr>
              <p:nvPr/>
            </p:nvSpPr>
            <p:spPr bwMode="auto">
              <a:xfrm>
                <a:off x="1456" y="281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58" name="Freeform 506"/>
              <p:cNvSpPr>
                <a:spLocks/>
              </p:cNvSpPr>
              <p:nvPr/>
            </p:nvSpPr>
            <p:spPr bwMode="auto">
              <a:xfrm>
                <a:off x="1456" y="281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459" name="Freeform 507"/>
              <p:cNvSpPr>
                <a:spLocks/>
              </p:cNvSpPr>
              <p:nvPr/>
            </p:nvSpPr>
            <p:spPr bwMode="auto">
              <a:xfrm>
                <a:off x="1461" y="281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60" name="Freeform 508"/>
              <p:cNvSpPr>
                <a:spLocks/>
              </p:cNvSpPr>
              <p:nvPr/>
            </p:nvSpPr>
            <p:spPr bwMode="auto">
              <a:xfrm>
                <a:off x="1461" y="281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461" name="Freeform 509"/>
              <p:cNvSpPr>
                <a:spLocks/>
              </p:cNvSpPr>
              <p:nvPr/>
            </p:nvSpPr>
            <p:spPr bwMode="auto">
              <a:xfrm>
                <a:off x="1465" y="281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62" name="Freeform 510"/>
              <p:cNvSpPr>
                <a:spLocks/>
              </p:cNvSpPr>
              <p:nvPr/>
            </p:nvSpPr>
            <p:spPr bwMode="auto">
              <a:xfrm>
                <a:off x="1465" y="281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463" name="Freeform 511"/>
              <p:cNvSpPr>
                <a:spLocks/>
              </p:cNvSpPr>
              <p:nvPr/>
            </p:nvSpPr>
            <p:spPr bwMode="auto">
              <a:xfrm>
                <a:off x="1474" y="281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64" name="Freeform 512"/>
              <p:cNvSpPr>
                <a:spLocks/>
              </p:cNvSpPr>
              <p:nvPr/>
            </p:nvSpPr>
            <p:spPr bwMode="auto">
              <a:xfrm>
                <a:off x="1474" y="281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65" name="Freeform 513"/>
              <p:cNvSpPr>
                <a:spLocks/>
              </p:cNvSpPr>
              <p:nvPr/>
            </p:nvSpPr>
            <p:spPr bwMode="auto">
              <a:xfrm>
                <a:off x="1479" y="281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66" name="Freeform 514"/>
              <p:cNvSpPr>
                <a:spLocks/>
              </p:cNvSpPr>
              <p:nvPr/>
            </p:nvSpPr>
            <p:spPr bwMode="auto">
              <a:xfrm>
                <a:off x="1479" y="281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467" name="Freeform 515"/>
              <p:cNvSpPr>
                <a:spLocks/>
              </p:cNvSpPr>
              <p:nvPr/>
            </p:nvSpPr>
            <p:spPr bwMode="auto">
              <a:xfrm>
                <a:off x="1483" y="281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68" name="Freeform 516"/>
              <p:cNvSpPr>
                <a:spLocks/>
              </p:cNvSpPr>
              <p:nvPr/>
            </p:nvSpPr>
            <p:spPr bwMode="auto">
              <a:xfrm>
                <a:off x="1483" y="281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69" name="Freeform 517"/>
              <p:cNvSpPr>
                <a:spLocks/>
              </p:cNvSpPr>
              <p:nvPr/>
            </p:nvSpPr>
            <p:spPr bwMode="auto">
              <a:xfrm>
                <a:off x="1488" y="281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70" name="Freeform 518"/>
              <p:cNvSpPr>
                <a:spLocks/>
              </p:cNvSpPr>
              <p:nvPr/>
            </p:nvSpPr>
            <p:spPr bwMode="auto">
              <a:xfrm>
                <a:off x="1488" y="281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471" name="Freeform 519"/>
              <p:cNvSpPr>
                <a:spLocks/>
              </p:cNvSpPr>
              <p:nvPr/>
            </p:nvSpPr>
            <p:spPr bwMode="auto">
              <a:xfrm>
                <a:off x="1492" y="281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72" name="Freeform 520"/>
              <p:cNvSpPr>
                <a:spLocks/>
              </p:cNvSpPr>
              <p:nvPr/>
            </p:nvSpPr>
            <p:spPr bwMode="auto">
              <a:xfrm>
                <a:off x="1492" y="281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73" name="Freeform 521"/>
              <p:cNvSpPr>
                <a:spLocks/>
              </p:cNvSpPr>
              <p:nvPr/>
            </p:nvSpPr>
            <p:spPr bwMode="auto">
              <a:xfrm>
                <a:off x="1497" y="281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74" name="Freeform 522"/>
              <p:cNvSpPr>
                <a:spLocks/>
              </p:cNvSpPr>
              <p:nvPr/>
            </p:nvSpPr>
            <p:spPr bwMode="auto">
              <a:xfrm>
                <a:off x="1497" y="281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475" name="Freeform 523"/>
              <p:cNvSpPr>
                <a:spLocks/>
              </p:cNvSpPr>
              <p:nvPr/>
            </p:nvSpPr>
            <p:spPr bwMode="auto">
              <a:xfrm>
                <a:off x="1501" y="2814"/>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476" name="Freeform 524"/>
              <p:cNvSpPr>
                <a:spLocks/>
              </p:cNvSpPr>
              <p:nvPr/>
            </p:nvSpPr>
            <p:spPr bwMode="auto">
              <a:xfrm>
                <a:off x="1501" y="2814"/>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77" name="Freeform 525"/>
              <p:cNvSpPr>
                <a:spLocks/>
              </p:cNvSpPr>
              <p:nvPr/>
            </p:nvSpPr>
            <p:spPr bwMode="auto">
              <a:xfrm>
                <a:off x="1506" y="281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78" name="Freeform 526"/>
              <p:cNvSpPr>
                <a:spLocks/>
              </p:cNvSpPr>
              <p:nvPr/>
            </p:nvSpPr>
            <p:spPr bwMode="auto">
              <a:xfrm>
                <a:off x="1506" y="281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479" name="Freeform 527"/>
              <p:cNvSpPr>
                <a:spLocks/>
              </p:cNvSpPr>
              <p:nvPr/>
            </p:nvSpPr>
            <p:spPr bwMode="auto">
              <a:xfrm>
                <a:off x="1511" y="280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80" name="Freeform 528"/>
              <p:cNvSpPr>
                <a:spLocks/>
              </p:cNvSpPr>
              <p:nvPr/>
            </p:nvSpPr>
            <p:spPr bwMode="auto">
              <a:xfrm>
                <a:off x="1511" y="2809"/>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2481" name="Freeform 529"/>
              <p:cNvSpPr>
                <a:spLocks/>
              </p:cNvSpPr>
              <p:nvPr/>
            </p:nvSpPr>
            <p:spPr bwMode="auto">
              <a:xfrm>
                <a:off x="1515" y="280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82" name="Freeform 530"/>
              <p:cNvSpPr>
                <a:spLocks/>
              </p:cNvSpPr>
              <p:nvPr/>
            </p:nvSpPr>
            <p:spPr bwMode="auto">
              <a:xfrm>
                <a:off x="1515" y="2809"/>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483" name="Freeform 531"/>
              <p:cNvSpPr>
                <a:spLocks/>
              </p:cNvSpPr>
              <p:nvPr/>
            </p:nvSpPr>
            <p:spPr bwMode="auto">
              <a:xfrm>
                <a:off x="1520" y="280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84" name="Freeform 532"/>
              <p:cNvSpPr>
                <a:spLocks/>
              </p:cNvSpPr>
              <p:nvPr/>
            </p:nvSpPr>
            <p:spPr bwMode="auto">
              <a:xfrm>
                <a:off x="1520" y="2809"/>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2485" name="Freeform 533"/>
              <p:cNvSpPr>
                <a:spLocks/>
              </p:cNvSpPr>
              <p:nvPr/>
            </p:nvSpPr>
            <p:spPr bwMode="auto">
              <a:xfrm>
                <a:off x="1524" y="280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86" name="Freeform 534"/>
              <p:cNvSpPr>
                <a:spLocks/>
              </p:cNvSpPr>
              <p:nvPr/>
            </p:nvSpPr>
            <p:spPr bwMode="auto">
              <a:xfrm>
                <a:off x="1524" y="2809"/>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487" name="Freeform 535"/>
              <p:cNvSpPr>
                <a:spLocks/>
              </p:cNvSpPr>
              <p:nvPr/>
            </p:nvSpPr>
            <p:spPr bwMode="auto">
              <a:xfrm>
                <a:off x="1529" y="280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88" name="Freeform 536"/>
              <p:cNvSpPr>
                <a:spLocks/>
              </p:cNvSpPr>
              <p:nvPr/>
            </p:nvSpPr>
            <p:spPr bwMode="auto">
              <a:xfrm>
                <a:off x="1529" y="2809"/>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2489" name="Freeform 537"/>
              <p:cNvSpPr>
                <a:spLocks/>
              </p:cNvSpPr>
              <p:nvPr/>
            </p:nvSpPr>
            <p:spPr bwMode="auto">
              <a:xfrm>
                <a:off x="1533" y="280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90" name="Freeform 538"/>
              <p:cNvSpPr>
                <a:spLocks/>
              </p:cNvSpPr>
              <p:nvPr/>
            </p:nvSpPr>
            <p:spPr bwMode="auto">
              <a:xfrm>
                <a:off x="1533" y="2809"/>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491" name="Freeform 539"/>
              <p:cNvSpPr>
                <a:spLocks/>
              </p:cNvSpPr>
              <p:nvPr/>
            </p:nvSpPr>
            <p:spPr bwMode="auto">
              <a:xfrm>
                <a:off x="1538" y="280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92" name="Freeform 540"/>
              <p:cNvSpPr>
                <a:spLocks/>
              </p:cNvSpPr>
              <p:nvPr/>
            </p:nvSpPr>
            <p:spPr bwMode="auto">
              <a:xfrm>
                <a:off x="1538" y="2809"/>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2493" name="Freeform 541"/>
              <p:cNvSpPr>
                <a:spLocks/>
              </p:cNvSpPr>
              <p:nvPr/>
            </p:nvSpPr>
            <p:spPr bwMode="auto">
              <a:xfrm>
                <a:off x="1542" y="280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94" name="Freeform 542"/>
              <p:cNvSpPr>
                <a:spLocks/>
              </p:cNvSpPr>
              <p:nvPr/>
            </p:nvSpPr>
            <p:spPr bwMode="auto">
              <a:xfrm>
                <a:off x="1542" y="2809"/>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495" name="Freeform 543"/>
              <p:cNvSpPr>
                <a:spLocks/>
              </p:cNvSpPr>
              <p:nvPr/>
            </p:nvSpPr>
            <p:spPr bwMode="auto">
              <a:xfrm>
                <a:off x="1547" y="280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496" name="Freeform 544"/>
              <p:cNvSpPr>
                <a:spLocks/>
              </p:cNvSpPr>
              <p:nvPr/>
            </p:nvSpPr>
            <p:spPr bwMode="auto">
              <a:xfrm>
                <a:off x="1547" y="280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497" name="Freeform 545"/>
              <p:cNvSpPr>
                <a:spLocks/>
              </p:cNvSpPr>
              <p:nvPr/>
            </p:nvSpPr>
            <p:spPr bwMode="auto">
              <a:xfrm>
                <a:off x="1551" y="280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498" name="Freeform 546"/>
              <p:cNvSpPr>
                <a:spLocks/>
              </p:cNvSpPr>
              <p:nvPr/>
            </p:nvSpPr>
            <p:spPr bwMode="auto">
              <a:xfrm>
                <a:off x="1551" y="280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499" name="Freeform 547"/>
              <p:cNvSpPr>
                <a:spLocks/>
              </p:cNvSpPr>
              <p:nvPr/>
            </p:nvSpPr>
            <p:spPr bwMode="auto">
              <a:xfrm>
                <a:off x="1556" y="280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00" name="Freeform 548"/>
              <p:cNvSpPr>
                <a:spLocks/>
              </p:cNvSpPr>
              <p:nvPr/>
            </p:nvSpPr>
            <p:spPr bwMode="auto">
              <a:xfrm>
                <a:off x="1556" y="280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01" name="Freeform 549"/>
              <p:cNvSpPr>
                <a:spLocks/>
              </p:cNvSpPr>
              <p:nvPr/>
            </p:nvSpPr>
            <p:spPr bwMode="auto">
              <a:xfrm>
                <a:off x="1560" y="280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02" name="Freeform 550"/>
              <p:cNvSpPr>
                <a:spLocks/>
              </p:cNvSpPr>
              <p:nvPr/>
            </p:nvSpPr>
            <p:spPr bwMode="auto">
              <a:xfrm>
                <a:off x="1560" y="280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03" name="Freeform 551"/>
              <p:cNvSpPr>
                <a:spLocks/>
              </p:cNvSpPr>
              <p:nvPr/>
            </p:nvSpPr>
            <p:spPr bwMode="auto">
              <a:xfrm>
                <a:off x="1565" y="280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04" name="Freeform 552"/>
              <p:cNvSpPr>
                <a:spLocks/>
              </p:cNvSpPr>
              <p:nvPr/>
            </p:nvSpPr>
            <p:spPr bwMode="auto">
              <a:xfrm>
                <a:off x="1565" y="280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05" name="Freeform 553"/>
              <p:cNvSpPr>
                <a:spLocks/>
              </p:cNvSpPr>
              <p:nvPr/>
            </p:nvSpPr>
            <p:spPr bwMode="auto">
              <a:xfrm>
                <a:off x="1569" y="280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06" name="Freeform 554"/>
              <p:cNvSpPr>
                <a:spLocks/>
              </p:cNvSpPr>
              <p:nvPr/>
            </p:nvSpPr>
            <p:spPr bwMode="auto">
              <a:xfrm>
                <a:off x="1569" y="280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07" name="Freeform 555"/>
              <p:cNvSpPr>
                <a:spLocks/>
              </p:cNvSpPr>
              <p:nvPr/>
            </p:nvSpPr>
            <p:spPr bwMode="auto">
              <a:xfrm>
                <a:off x="1574" y="280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08" name="Freeform 556"/>
              <p:cNvSpPr>
                <a:spLocks/>
              </p:cNvSpPr>
              <p:nvPr/>
            </p:nvSpPr>
            <p:spPr bwMode="auto">
              <a:xfrm>
                <a:off x="1574" y="280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09" name="Freeform 557"/>
              <p:cNvSpPr>
                <a:spLocks/>
              </p:cNvSpPr>
              <p:nvPr/>
            </p:nvSpPr>
            <p:spPr bwMode="auto">
              <a:xfrm>
                <a:off x="1578" y="280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10" name="Freeform 558"/>
              <p:cNvSpPr>
                <a:spLocks/>
              </p:cNvSpPr>
              <p:nvPr/>
            </p:nvSpPr>
            <p:spPr bwMode="auto">
              <a:xfrm>
                <a:off x="1578" y="280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11" name="Freeform 559"/>
              <p:cNvSpPr>
                <a:spLocks/>
              </p:cNvSpPr>
              <p:nvPr/>
            </p:nvSpPr>
            <p:spPr bwMode="auto">
              <a:xfrm>
                <a:off x="1583" y="280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12" name="Freeform 560"/>
              <p:cNvSpPr>
                <a:spLocks/>
              </p:cNvSpPr>
              <p:nvPr/>
            </p:nvSpPr>
            <p:spPr bwMode="auto">
              <a:xfrm>
                <a:off x="1583" y="280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513" name="Freeform 561"/>
              <p:cNvSpPr>
                <a:spLocks/>
              </p:cNvSpPr>
              <p:nvPr/>
            </p:nvSpPr>
            <p:spPr bwMode="auto">
              <a:xfrm>
                <a:off x="1587" y="28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14" name="Freeform 562"/>
              <p:cNvSpPr>
                <a:spLocks/>
              </p:cNvSpPr>
              <p:nvPr/>
            </p:nvSpPr>
            <p:spPr bwMode="auto">
              <a:xfrm>
                <a:off x="1587" y="280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15" name="Freeform 563"/>
              <p:cNvSpPr>
                <a:spLocks/>
              </p:cNvSpPr>
              <p:nvPr/>
            </p:nvSpPr>
            <p:spPr bwMode="auto">
              <a:xfrm>
                <a:off x="1592" y="28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16" name="Freeform 564"/>
              <p:cNvSpPr>
                <a:spLocks/>
              </p:cNvSpPr>
              <p:nvPr/>
            </p:nvSpPr>
            <p:spPr bwMode="auto">
              <a:xfrm>
                <a:off x="1592" y="280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517" name="Freeform 565"/>
              <p:cNvSpPr>
                <a:spLocks/>
              </p:cNvSpPr>
              <p:nvPr/>
            </p:nvSpPr>
            <p:spPr bwMode="auto">
              <a:xfrm>
                <a:off x="1596" y="2800"/>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518" name="Freeform 566"/>
              <p:cNvSpPr>
                <a:spLocks/>
              </p:cNvSpPr>
              <p:nvPr/>
            </p:nvSpPr>
            <p:spPr bwMode="auto">
              <a:xfrm>
                <a:off x="1596" y="2800"/>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19" name="Freeform 567"/>
              <p:cNvSpPr>
                <a:spLocks/>
              </p:cNvSpPr>
              <p:nvPr/>
            </p:nvSpPr>
            <p:spPr bwMode="auto">
              <a:xfrm>
                <a:off x="1601" y="28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20" name="Freeform 568"/>
              <p:cNvSpPr>
                <a:spLocks/>
              </p:cNvSpPr>
              <p:nvPr/>
            </p:nvSpPr>
            <p:spPr bwMode="auto">
              <a:xfrm>
                <a:off x="1601" y="280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21" name="Freeform 569"/>
              <p:cNvSpPr>
                <a:spLocks/>
              </p:cNvSpPr>
              <p:nvPr/>
            </p:nvSpPr>
            <p:spPr bwMode="auto">
              <a:xfrm>
                <a:off x="1606" y="280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22" name="Freeform 570"/>
              <p:cNvSpPr>
                <a:spLocks/>
              </p:cNvSpPr>
              <p:nvPr/>
            </p:nvSpPr>
            <p:spPr bwMode="auto">
              <a:xfrm>
                <a:off x="1606" y="280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523" name="Freeform 571"/>
              <p:cNvSpPr>
                <a:spLocks/>
              </p:cNvSpPr>
              <p:nvPr/>
            </p:nvSpPr>
            <p:spPr bwMode="auto">
              <a:xfrm>
                <a:off x="1610" y="28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24" name="Freeform 572"/>
              <p:cNvSpPr>
                <a:spLocks/>
              </p:cNvSpPr>
              <p:nvPr/>
            </p:nvSpPr>
            <p:spPr bwMode="auto">
              <a:xfrm>
                <a:off x="1610" y="280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25" name="Freeform 573"/>
              <p:cNvSpPr>
                <a:spLocks/>
              </p:cNvSpPr>
              <p:nvPr/>
            </p:nvSpPr>
            <p:spPr bwMode="auto">
              <a:xfrm>
                <a:off x="1615" y="280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26" name="Freeform 574"/>
              <p:cNvSpPr>
                <a:spLocks/>
              </p:cNvSpPr>
              <p:nvPr/>
            </p:nvSpPr>
            <p:spPr bwMode="auto">
              <a:xfrm>
                <a:off x="1615" y="280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527" name="Freeform 575"/>
              <p:cNvSpPr>
                <a:spLocks/>
              </p:cNvSpPr>
              <p:nvPr/>
            </p:nvSpPr>
            <p:spPr bwMode="auto">
              <a:xfrm>
                <a:off x="1619" y="28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28" name="Freeform 576"/>
              <p:cNvSpPr>
                <a:spLocks/>
              </p:cNvSpPr>
              <p:nvPr/>
            </p:nvSpPr>
            <p:spPr bwMode="auto">
              <a:xfrm>
                <a:off x="1619" y="280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29" name="Freeform 577"/>
              <p:cNvSpPr>
                <a:spLocks/>
              </p:cNvSpPr>
              <p:nvPr/>
            </p:nvSpPr>
            <p:spPr bwMode="auto">
              <a:xfrm>
                <a:off x="1624" y="279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30" name="Freeform 578"/>
              <p:cNvSpPr>
                <a:spLocks/>
              </p:cNvSpPr>
              <p:nvPr/>
            </p:nvSpPr>
            <p:spPr bwMode="auto">
              <a:xfrm>
                <a:off x="1624" y="279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31" name="Freeform 579"/>
              <p:cNvSpPr>
                <a:spLocks/>
              </p:cNvSpPr>
              <p:nvPr/>
            </p:nvSpPr>
            <p:spPr bwMode="auto">
              <a:xfrm>
                <a:off x="1628" y="279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32" name="Freeform 580"/>
              <p:cNvSpPr>
                <a:spLocks/>
              </p:cNvSpPr>
              <p:nvPr/>
            </p:nvSpPr>
            <p:spPr bwMode="auto">
              <a:xfrm>
                <a:off x="1628" y="279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33" name="Freeform 581"/>
              <p:cNvSpPr>
                <a:spLocks/>
              </p:cNvSpPr>
              <p:nvPr/>
            </p:nvSpPr>
            <p:spPr bwMode="auto">
              <a:xfrm>
                <a:off x="1637" y="279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34" name="Freeform 582"/>
              <p:cNvSpPr>
                <a:spLocks/>
              </p:cNvSpPr>
              <p:nvPr/>
            </p:nvSpPr>
            <p:spPr bwMode="auto">
              <a:xfrm>
                <a:off x="1637" y="279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35" name="Freeform 583"/>
              <p:cNvSpPr>
                <a:spLocks/>
              </p:cNvSpPr>
              <p:nvPr/>
            </p:nvSpPr>
            <p:spPr bwMode="auto">
              <a:xfrm>
                <a:off x="1642" y="279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36" name="Freeform 584"/>
              <p:cNvSpPr>
                <a:spLocks/>
              </p:cNvSpPr>
              <p:nvPr/>
            </p:nvSpPr>
            <p:spPr bwMode="auto">
              <a:xfrm>
                <a:off x="1642" y="279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37" name="Freeform 585"/>
              <p:cNvSpPr>
                <a:spLocks/>
              </p:cNvSpPr>
              <p:nvPr/>
            </p:nvSpPr>
            <p:spPr bwMode="auto">
              <a:xfrm>
                <a:off x="1646" y="279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38" name="Freeform 586"/>
              <p:cNvSpPr>
                <a:spLocks/>
              </p:cNvSpPr>
              <p:nvPr/>
            </p:nvSpPr>
            <p:spPr bwMode="auto">
              <a:xfrm>
                <a:off x="1646" y="279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39" name="Freeform 587"/>
              <p:cNvSpPr>
                <a:spLocks/>
              </p:cNvSpPr>
              <p:nvPr/>
            </p:nvSpPr>
            <p:spPr bwMode="auto">
              <a:xfrm>
                <a:off x="1651" y="279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40" name="Freeform 588"/>
              <p:cNvSpPr>
                <a:spLocks/>
              </p:cNvSpPr>
              <p:nvPr/>
            </p:nvSpPr>
            <p:spPr bwMode="auto">
              <a:xfrm>
                <a:off x="1651" y="279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41" name="Freeform 589"/>
              <p:cNvSpPr>
                <a:spLocks/>
              </p:cNvSpPr>
              <p:nvPr/>
            </p:nvSpPr>
            <p:spPr bwMode="auto">
              <a:xfrm>
                <a:off x="1655" y="279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42" name="Freeform 590"/>
              <p:cNvSpPr>
                <a:spLocks/>
              </p:cNvSpPr>
              <p:nvPr/>
            </p:nvSpPr>
            <p:spPr bwMode="auto">
              <a:xfrm>
                <a:off x="1655" y="279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43" name="Freeform 591"/>
              <p:cNvSpPr>
                <a:spLocks/>
              </p:cNvSpPr>
              <p:nvPr/>
            </p:nvSpPr>
            <p:spPr bwMode="auto">
              <a:xfrm>
                <a:off x="1660" y="279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44" name="Freeform 592"/>
              <p:cNvSpPr>
                <a:spLocks/>
              </p:cNvSpPr>
              <p:nvPr/>
            </p:nvSpPr>
            <p:spPr bwMode="auto">
              <a:xfrm>
                <a:off x="1660" y="279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45" name="Freeform 593"/>
              <p:cNvSpPr>
                <a:spLocks/>
              </p:cNvSpPr>
              <p:nvPr/>
            </p:nvSpPr>
            <p:spPr bwMode="auto">
              <a:xfrm>
                <a:off x="1664" y="279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46" name="Freeform 594"/>
              <p:cNvSpPr>
                <a:spLocks/>
              </p:cNvSpPr>
              <p:nvPr/>
            </p:nvSpPr>
            <p:spPr bwMode="auto">
              <a:xfrm>
                <a:off x="1664" y="279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547" name="Freeform 595"/>
              <p:cNvSpPr>
                <a:spLocks/>
              </p:cNvSpPr>
              <p:nvPr/>
            </p:nvSpPr>
            <p:spPr bwMode="auto">
              <a:xfrm>
                <a:off x="1669" y="279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48" name="Freeform 596"/>
              <p:cNvSpPr>
                <a:spLocks/>
              </p:cNvSpPr>
              <p:nvPr/>
            </p:nvSpPr>
            <p:spPr bwMode="auto">
              <a:xfrm>
                <a:off x="1669" y="279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549" name="Freeform 597"/>
              <p:cNvSpPr>
                <a:spLocks/>
              </p:cNvSpPr>
              <p:nvPr/>
            </p:nvSpPr>
            <p:spPr bwMode="auto">
              <a:xfrm>
                <a:off x="1673"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50" name="Freeform 598"/>
              <p:cNvSpPr>
                <a:spLocks/>
              </p:cNvSpPr>
              <p:nvPr/>
            </p:nvSpPr>
            <p:spPr bwMode="auto">
              <a:xfrm>
                <a:off x="1673" y="27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51" name="Freeform 599"/>
              <p:cNvSpPr>
                <a:spLocks/>
              </p:cNvSpPr>
              <p:nvPr/>
            </p:nvSpPr>
            <p:spPr bwMode="auto">
              <a:xfrm>
                <a:off x="1678" y="279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52" name="Freeform 600"/>
              <p:cNvSpPr>
                <a:spLocks/>
              </p:cNvSpPr>
              <p:nvPr/>
            </p:nvSpPr>
            <p:spPr bwMode="auto">
              <a:xfrm>
                <a:off x="1678" y="27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553" name="Freeform 601"/>
              <p:cNvSpPr>
                <a:spLocks/>
              </p:cNvSpPr>
              <p:nvPr/>
            </p:nvSpPr>
            <p:spPr bwMode="auto">
              <a:xfrm>
                <a:off x="1682"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54" name="Freeform 602"/>
              <p:cNvSpPr>
                <a:spLocks/>
              </p:cNvSpPr>
              <p:nvPr/>
            </p:nvSpPr>
            <p:spPr bwMode="auto">
              <a:xfrm>
                <a:off x="1682" y="27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55" name="Freeform 603"/>
              <p:cNvSpPr>
                <a:spLocks/>
              </p:cNvSpPr>
              <p:nvPr/>
            </p:nvSpPr>
            <p:spPr bwMode="auto">
              <a:xfrm>
                <a:off x="1687" y="279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56" name="Freeform 604"/>
              <p:cNvSpPr>
                <a:spLocks/>
              </p:cNvSpPr>
              <p:nvPr/>
            </p:nvSpPr>
            <p:spPr bwMode="auto">
              <a:xfrm>
                <a:off x="1687" y="27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557" name="Freeform 605"/>
              <p:cNvSpPr>
                <a:spLocks/>
              </p:cNvSpPr>
              <p:nvPr/>
            </p:nvSpPr>
            <p:spPr bwMode="auto">
              <a:xfrm>
                <a:off x="1691"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558" name="Freeform 606"/>
              <p:cNvSpPr>
                <a:spLocks/>
              </p:cNvSpPr>
              <p:nvPr/>
            </p:nvSpPr>
            <p:spPr bwMode="auto">
              <a:xfrm>
                <a:off x="1691" y="27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559" name="Freeform 607"/>
              <p:cNvSpPr>
                <a:spLocks/>
              </p:cNvSpPr>
              <p:nvPr/>
            </p:nvSpPr>
            <p:spPr bwMode="auto">
              <a:xfrm>
                <a:off x="1696"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560" name="Freeform 608"/>
              <p:cNvSpPr>
                <a:spLocks/>
              </p:cNvSpPr>
              <p:nvPr/>
            </p:nvSpPr>
            <p:spPr bwMode="auto">
              <a:xfrm>
                <a:off x="1696" y="27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561" name="Freeform 609"/>
              <p:cNvSpPr>
                <a:spLocks/>
              </p:cNvSpPr>
              <p:nvPr/>
            </p:nvSpPr>
            <p:spPr bwMode="auto">
              <a:xfrm>
                <a:off x="1700" y="2791"/>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562" name="Freeform 610"/>
              <p:cNvSpPr>
                <a:spLocks/>
              </p:cNvSpPr>
              <p:nvPr/>
            </p:nvSpPr>
            <p:spPr bwMode="auto">
              <a:xfrm>
                <a:off x="1700" y="2791"/>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grpSp>
        <p:grpSp>
          <p:nvGrpSpPr>
            <p:cNvPr id="6" name="Group 812"/>
            <p:cNvGrpSpPr>
              <a:grpSpLocks/>
            </p:cNvGrpSpPr>
            <p:nvPr/>
          </p:nvGrpSpPr>
          <p:grpSpPr bwMode="auto">
            <a:xfrm>
              <a:off x="1664" y="2778"/>
              <a:ext cx="263" cy="31"/>
              <a:chOff x="1664" y="2778"/>
              <a:chExt cx="263" cy="31"/>
            </a:xfrm>
          </p:grpSpPr>
          <p:sp>
            <p:nvSpPr>
              <p:cNvPr id="32163" name="Freeform 612"/>
              <p:cNvSpPr>
                <a:spLocks/>
              </p:cNvSpPr>
              <p:nvPr/>
            </p:nvSpPr>
            <p:spPr bwMode="auto">
              <a:xfrm>
                <a:off x="1705"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64" name="Freeform 613"/>
              <p:cNvSpPr>
                <a:spLocks/>
              </p:cNvSpPr>
              <p:nvPr/>
            </p:nvSpPr>
            <p:spPr bwMode="auto">
              <a:xfrm>
                <a:off x="1705" y="27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165" name="Freeform 614"/>
              <p:cNvSpPr>
                <a:spLocks/>
              </p:cNvSpPr>
              <p:nvPr/>
            </p:nvSpPr>
            <p:spPr bwMode="auto">
              <a:xfrm>
                <a:off x="1710" y="279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66" name="Freeform 615"/>
              <p:cNvSpPr>
                <a:spLocks/>
              </p:cNvSpPr>
              <p:nvPr/>
            </p:nvSpPr>
            <p:spPr bwMode="auto">
              <a:xfrm>
                <a:off x="1710" y="27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167" name="Freeform 616"/>
              <p:cNvSpPr>
                <a:spLocks/>
              </p:cNvSpPr>
              <p:nvPr/>
            </p:nvSpPr>
            <p:spPr bwMode="auto">
              <a:xfrm>
                <a:off x="1714"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68" name="Freeform 617"/>
              <p:cNvSpPr>
                <a:spLocks/>
              </p:cNvSpPr>
              <p:nvPr/>
            </p:nvSpPr>
            <p:spPr bwMode="auto">
              <a:xfrm>
                <a:off x="1714" y="27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169" name="Freeform 618"/>
              <p:cNvSpPr>
                <a:spLocks/>
              </p:cNvSpPr>
              <p:nvPr/>
            </p:nvSpPr>
            <p:spPr bwMode="auto">
              <a:xfrm>
                <a:off x="1719" y="279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70" name="Freeform 619"/>
              <p:cNvSpPr>
                <a:spLocks/>
              </p:cNvSpPr>
              <p:nvPr/>
            </p:nvSpPr>
            <p:spPr bwMode="auto">
              <a:xfrm>
                <a:off x="1719" y="27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171" name="Freeform 620"/>
              <p:cNvSpPr>
                <a:spLocks/>
              </p:cNvSpPr>
              <p:nvPr/>
            </p:nvSpPr>
            <p:spPr bwMode="auto">
              <a:xfrm>
                <a:off x="1723"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72" name="Freeform 621"/>
              <p:cNvSpPr>
                <a:spLocks/>
              </p:cNvSpPr>
              <p:nvPr/>
            </p:nvSpPr>
            <p:spPr bwMode="auto">
              <a:xfrm>
                <a:off x="1723"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73" name="Freeform 622"/>
              <p:cNvSpPr>
                <a:spLocks/>
              </p:cNvSpPr>
              <p:nvPr/>
            </p:nvSpPr>
            <p:spPr bwMode="auto">
              <a:xfrm>
                <a:off x="1728"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74" name="Freeform 623"/>
              <p:cNvSpPr>
                <a:spLocks/>
              </p:cNvSpPr>
              <p:nvPr/>
            </p:nvSpPr>
            <p:spPr bwMode="auto">
              <a:xfrm>
                <a:off x="1728"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75" name="Freeform 624"/>
              <p:cNvSpPr>
                <a:spLocks/>
              </p:cNvSpPr>
              <p:nvPr/>
            </p:nvSpPr>
            <p:spPr bwMode="auto">
              <a:xfrm>
                <a:off x="1732"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76" name="Freeform 625"/>
              <p:cNvSpPr>
                <a:spLocks/>
              </p:cNvSpPr>
              <p:nvPr/>
            </p:nvSpPr>
            <p:spPr bwMode="auto">
              <a:xfrm>
                <a:off x="1732"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77" name="Freeform 626"/>
              <p:cNvSpPr>
                <a:spLocks/>
              </p:cNvSpPr>
              <p:nvPr/>
            </p:nvSpPr>
            <p:spPr bwMode="auto">
              <a:xfrm>
                <a:off x="1737"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78" name="Freeform 627"/>
              <p:cNvSpPr>
                <a:spLocks/>
              </p:cNvSpPr>
              <p:nvPr/>
            </p:nvSpPr>
            <p:spPr bwMode="auto">
              <a:xfrm>
                <a:off x="1737"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79" name="Freeform 628"/>
              <p:cNvSpPr>
                <a:spLocks/>
              </p:cNvSpPr>
              <p:nvPr/>
            </p:nvSpPr>
            <p:spPr bwMode="auto">
              <a:xfrm>
                <a:off x="1741"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80" name="Freeform 629"/>
              <p:cNvSpPr>
                <a:spLocks/>
              </p:cNvSpPr>
              <p:nvPr/>
            </p:nvSpPr>
            <p:spPr bwMode="auto">
              <a:xfrm>
                <a:off x="1741"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81" name="Freeform 630"/>
              <p:cNvSpPr>
                <a:spLocks/>
              </p:cNvSpPr>
              <p:nvPr/>
            </p:nvSpPr>
            <p:spPr bwMode="auto">
              <a:xfrm>
                <a:off x="1746"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82" name="Freeform 631"/>
              <p:cNvSpPr>
                <a:spLocks/>
              </p:cNvSpPr>
              <p:nvPr/>
            </p:nvSpPr>
            <p:spPr bwMode="auto">
              <a:xfrm>
                <a:off x="1746"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83" name="Freeform 632"/>
              <p:cNvSpPr>
                <a:spLocks/>
              </p:cNvSpPr>
              <p:nvPr/>
            </p:nvSpPr>
            <p:spPr bwMode="auto">
              <a:xfrm>
                <a:off x="1750"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84" name="Freeform 633"/>
              <p:cNvSpPr>
                <a:spLocks/>
              </p:cNvSpPr>
              <p:nvPr/>
            </p:nvSpPr>
            <p:spPr bwMode="auto">
              <a:xfrm>
                <a:off x="1750"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85" name="Freeform 634"/>
              <p:cNvSpPr>
                <a:spLocks/>
              </p:cNvSpPr>
              <p:nvPr/>
            </p:nvSpPr>
            <p:spPr bwMode="auto">
              <a:xfrm>
                <a:off x="1755"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86" name="Freeform 635"/>
              <p:cNvSpPr>
                <a:spLocks/>
              </p:cNvSpPr>
              <p:nvPr/>
            </p:nvSpPr>
            <p:spPr bwMode="auto">
              <a:xfrm>
                <a:off x="1755"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87" name="Freeform 636"/>
              <p:cNvSpPr>
                <a:spLocks/>
              </p:cNvSpPr>
              <p:nvPr/>
            </p:nvSpPr>
            <p:spPr bwMode="auto">
              <a:xfrm>
                <a:off x="1759"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88" name="Freeform 637"/>
              <p:cNvSpPr>
                <a:spLocks/>
              </p:cNvSpPr>
              <p:nvPr/>
            </p:nvSpPr>
            <p:spPr bwMode="auto">
              <a:xfrm>
                <a:off x="1759"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89" name="Freeform 638"/>
              <p:cNvSpPr>
                <a:spLocks/>
              </p:cNvSpPr>
              <p:nvPr/>
            </p:nvSpPr>
            <p:spPr bwMode="auto">
              <a:xfrm>
                <a:off x="1764"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90" name="Freeform 639"/>
              <p:cNvSpPr>
                <a:spLocks/>
              </p:cNvSpPr>
              <p:nvPr/>
            </p:nvSpPr>
            <p:spPr bwMode="auto">
              <a:xfrm>
                <a:off x="1764"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91" name="Freeform 640"/>
              <p:cNvSpPr>
                <a:spLocks/>
              </p:cNvSpPr>
              <p:nvPr/>
            </p:nvSpPr>
            <p:spPr bwMode="auto">
              <a:xfrm>
                <a:off x="1768"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92" name="Freeform 641"/>
              <p:cNvSpPr>
                <a:spLocks/>
              </p:cNvSpPr>
              <p:nvPr/>
            </p:nvSpPr>
            <p:spPr bwMode="auto">
              <a:xfrm>
                <a:off x="1768"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93" name="Freeform 642"/>
              <p:cNvSpPr>
                <a:spLocks/>
              </p:cNvSpPr>
              <p:nvPr/>
            </p:nvSpPr>
            <p:spPr bwMode="auto">
              <a:xfrm>
                <a:off x="1773"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94" name="Freeform 643"/>
              <p:cNvSpPr>
                <a:spLocks/>
              </p:cNvSpPr>
              <p:nvPr/>
            </p:nvSpPr>
            <p:spPr bwMode="auto">
              <a:xfrm>
                <a:off x="1773"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95" name="Freeform 644"/>
              <p:cNvSpPr>
                <a:spLocks/>
              </p:cNvSpPr>
              <p:nvPr/>
            </p:nvSpPr>
            <p:spPr bwMode="auto">
              <a:xfrm>
                <a:off x="1777"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96" name="Freeform 645"/>
              <p:cNvSpPr>
                <a:spLocks/>
              </p:cNvSpPr>
              <p:nvPr/>
            </p:nvSpPr>
            <p:spPr bwMode="auto">
              <a:xfrm>
                <a:off x="1777"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97" name="Freeform 646"/>
              <p:cNvSpPr>
                <a:spLocks/>
              </p:cNvSpPr>
              <p:nvPr/>
            </p:nvSpPr>
            <p:spPr bwMode="auto">
              <a:xfrm>
                <a:off x="1782"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98" name="Freeform 647"/>
              <p:cNvSpPr>
                <a:spLocks/>
              </p:cNvSpPr>
              <p:nvPr/>
            </p:nvSpPr>
            <p:spPr bwMode="auto">
              <a:xfrm>
                <a:off x="1782"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199" name="Freeform 648"/>
              <p:cNvSpPr>
                <a:spLocks/>
              </p:cNvSpPr>
              <p:nvPr/>
            </p:nvSpPr>
            <p:spPr bwMode="auto">
              <a:xfrm>
                <a:off x="1786"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00" name="Freeform 649"/>
              <p:cNvSpPr>
                <a:spLocks/>
              </p:cNvSpPr>
              <p:nvPr/>
            </p:nvSpPr>
            <p:spPr bwMode="auto">
              <a:xfrm>
                <a:off x="1786"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201" name="Freeform 650"/>
              <p:cNvSpPr>
                <a:spLocks/>
              </p:cNvSpPr>
              <p:nvPr/>
            </p:nvSpPr>
            <p:spPr bwMode="auto">
              <a:xfrm>
                <a:off x="1791"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02" name="Freeform 651"/>
              <p:cNvSpPr>
                <a:spLocks/>
              </p:cNvSpPr>
              <p:nvPr/>
            </p:nvSpPr>
            <p:spPr bwMode="auto">
              <a:xfrm>
                <a:off x="1791"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203" name="Freeform 652"/>
              <p:cNvSpPr>
                <a:spLocks/>
              </p:cNvSpPr>
              <p:nvPr/>
            </p:nvSpPr>
            <p:spPr bwMode="auto">
              <a:xfrm>
                <a:off x="1800"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04" name="Freeform 653"/>
              <p:cNvSpPr>
                <a:spLocks/>
              </p:cNvSpPr>
              <p:nvPr/>
            </p:nvSpPr>
            <p:spPr bwMode="auto">
              <a:xfrm>
                <a:off x="1800"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205" name="Freeform 654"/>
              <p:cNvSpPr>
                <a:spLocks/>
              </p:cNvSpPr>
              <p:nvPr/>
            </p:nvSpPr>
            <p:spPr bwMode="auto">
              <a:xfrm>
                <a:off x="1805"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06" name="Freeform 655"/>
              <p:cNvSpPr>
                <a:spLocks/>
              </p:cNvSpPr>
              <p:nvPr/>
            </p:nvSpPr>
            <p:spPr bwMode="auto">
              <a:xfrm>
                <a:off x="1805"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207" name="Freeform 656"/>
              <p:cNvSpPr>
                <a:spLocks/>
              </p:cNvSpPr>
              <p:nvPr/>
            </p:nvSpPr>
            <p:spPr bwMode="auto">
              <a:xfrm>
                <a:off x="1809"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08" name="Freeform 657"/>
              <p:cNvSpPr>
                <a:spLocks/>
              </p:cNvSpPr>
              <p:nvPr/>
            </p:nvSpPr>
            <p:spPr bwMode="auto">
              <a:xfrm>
                <a:off x="1809"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209" name="Freeform 658"/>
              <p:cNvSpPr>
                <a:spLocks/>
              </p:cNvSpPr>
              <p:nvPr/>
            </p:nvSpPr>
            <p:spPr bwMode="auto">
              <a:xfrm>
                <a:off x="1814"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10" name="Freeform 659"/>
              <p:cNvSpPr>
                <a:spLocks/>
              </p:cNvSpPr>
              <p:nvPr/>
            </p:nvSpPr>
            <p:spPr bwMode="auto">
              <a:xfrm>
                <a:off x="1814"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211" name="Freeform 660"/>
              <p:cNvSpPr>
                <a:spLocks/>
              </p:cNvSpPr>
              <p:nvPr/>
            </p:nvSpPr>
            <p:spPr bwMode="auto">
              <a:xfrm>
                <a:off x="1818"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12" name="Freeform 661"/>
              <p:cNvSpPr>
                <a:spLocks/>
              </p:cNvSpPr>
              <p:nvPr/>
            </p:nvSpPr>
            <p:spPr bwMode="auto">
              <a:xfrm>
                <a:off x="1818"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213" name="Freeform 662"/>
              <p:cNvSpPr>
                <a:spLocks/>
              </p:cNvSpPr>
              <p:nvPr/>
            </p:nvSpPr>
            <p:spPr bwMode="auto">
              <a:xfrm>
                <a:off x="1823"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14" name="Freeform 663"/>
              <p:cNvSpPr>
                <a:spLocks/>
              </p:cNvSpPr>
              <p:nvPr/>
            </p:nvSpPr>
            <p:spPr bwMode="auto">
              <a:xfrm>
                <a:off x="1823"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215" name="Freeform 664"/>
              <p:cNvSpPr>
                <a:spLocks/>
              </p:cNvSpPr>
              <p:nvPr/>
            </p:nvSpPr>
            <p:spPr bwMode="auto">
              <a:xfrm>
                <a:off x="1827"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16" name="Freeform 665"/>
              <p:cNvSpPr>
                <a:spLocks/>
              </p:cNvSpPr>
              <p:nvPr/>
            </p:nvSpPr>
            <p:spPr bwMode="auto">
              <a:xfrm>
                <a:off x="1827"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217" name="Freeform 666"/>
              <p:cNvSpPr>
                <a:spLocks/>
              </p:cNvSpPr>
              <p:nvPr/>
            </p:nvSpPr>
            <p:spPr bwMode="auto">
              <a:xfrm>
                <a:off x="1832"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18" name="Freeform 667"/>
              <p:cNvSpPr>
                <a:spLocks/>
              </p:cNvSpPr>
              <p:nvPr/>
            </p:nvSpPr>
            <p:spPr bwMode="auto">
              <a:xfrm>
                <a:off x="1832"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219" name="Freeform 668"/>
              <p:cNvSpPr>
                <a:spLocks/>
              </p:cNvSpPr>
              <p:nvPr/>
            </p:nvSpPr>
            <p:spPr bwMode="auto">
              <a:xfrm>
                <a:off x="1836"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20" name="Freeform 669"/>
              <p:cNvSpPr>
                <a:spLocks/>
              </p:cNvSpPr>
              <p:nvPr/>
            </p:nvSpPr>
            <p:spPr bwMode="auto">
              <a:xfrm>
                <a:off x="1836"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221" name="Freeform 670"/>
              <p:cNvSpPr>
                <a:spLocks/>
              </p:cNvSpPr>
              <p:nvPr/>
            </p:nvSpPr>
            <p:spPr bwMode="auto">
              <a:xfrm>
                <a:off x="1841"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22" name="Freeform 671"/>
              <p:cNvSpPr>
                <a:spLocks/>
              </p:cNvSpPr>
              <p:nvPr/>
            </p:nvSpPr>
            <p:spPr bwMode="auto">
              <a:xfrm>
                <a:off x="1841"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223" name="Freeform 672"/>
              <p:cNvSpPr>
                <a:spLocks/>
              </p:cNvSpPr>
              <p:nvPr/>
            </p:nvSpPr>
            <p:spPr bwMode="auto">
              <a:xfrm>
                <a:off x="1845"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24" name="Freeform 673"/>
              <p:cNvSpPr>
                <a:spLocks/>
              </p:cNvSpPr>
              <p:nvPr/>
            </p:nvSpPr>
            <p:spPr bwMode="auto">
              <a:xfrm>
                <a:off x="1845"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225" name="Freeform 674"/>
              <p:cNvSpPr>
                <a:spLocks/>
              </p:cNvSpPr>
              <p:nvPr/>
            </p:nvSpPr>
            <p:spPr bwMode="auto">
              <a:xfrm>
                <a:off x="1850" y="277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26" name="Freeform 675"/>
              <p:cNvSpPr>
                <a:spLocks/>
              </p:cNvSpPr>
              <p:nvPr/>
            </p:nvSpPr>
            <p:spPr bwMode="auto">
              <a:xfrm>
                <a:off x="1850"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27" name="Freeform 676"/>
              <p:cNvSpPr>
                <a:spLocks/>
              </p:cNvSpPr>
              <p:nvPr/>
            </p:nvSpPr>
            <p:spPr bwMode="auto">
              <a:xfrm>
                <a:off x="1854"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28" name="Freeform 677"/>
              <p:cNvSpPr>
                <a:spLocks/>
              </p:cNvSpPr>
              <p:nvPr/>
            </p:nvSpPr>
            <p:spPr bwMode="auto">
              <a:xfrm>
                <a:off x="1854"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29" name="Freeform 678"/>
              <p:cNvSpPr>
                <a:spLocks/>
              </p:cNvSpPr>
              <p:nvPr/>
            </p:nvSpPr>
            <p:spPr bwMode="auto">
              <a:xfrm>
                <a:off x="1859" y="277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30" name="Freeform 679"/>
              <p:cNvSpPr>
                <a:spLocks/>
              </p:cNvSpPr>
              <p:nvPr/>
            </p:nvSpPr>
            <p:spPr bwMode="auto">
              <a:xfrm>
                <a:off x="1859"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31" name="Freeform 680"/>
              <p:cNvSpPr>
                <a:spLocks/>
              </p:cNvSpPr>
              <p:nvPr/>
            </p:nvSpPr>
            <p:spPr bwMode="auto">
              <a:xfrm>
                <a:off x="1863"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32" name="Freeform 681"/>
              <p:cNvSpPr>
                <a:spLocks/>
              </p:cNvSpPr>
              <p:nvPr/>
            </p:nvSpPr>
            <p:spPr bwMode="auto">
              <a:xfrm>
                <a:off x="1863"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33" name="Freeform 682"/>
              <p:cNvSpPr>
                <a:spLocks/>
              </p:cNvSpPr>
              <p:nvPr/>
            </p:nvSpPr>
            <p:spPr bwMode="auto">
              <a:xfrm>
                <a:off x="1868" y="277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34" name="Freeform 683"/>
              <p:cNvSpPr>
                <a:spLocks/>
              </p:cNvSpPr>
              <p:nvPr/>
            </p:nvSpPr>
            <p:spPr bwMode="auto">
              <a:xfrm>
                <a:off x="1868"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35" name="Freeform 684"/>
              <p:cNvSpPr>
                <a:spLocks/>
              </p:cNvSpPr>
              <p:nvPr/>
            </p:nvSpPr>
            <p:spPr bwMode="auto">
              <a:xfrm>
                <a:off x="1872"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36" name="Freeform 685"/>
              <p:cNvSpPr>
                <a:spLocks/>
              </p:cNvSpPr>
              <p:nvPr/>
            </p:nvSpPr>
            <p:spPr bwMode="auto">
              <a:xfrm>
                <a:off x="1872"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37" name="Freeform 686"/>
              <p:cNvSpPr>
                <a:spLocks/>
              </p:cNvSpPr>
              <p:nvPr/>
            </p:nvSpPr>
            <p:spPr bwMode="auto">
              <a:xfrm>
                <a:off x="1877" y="277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38" name="Freeform 687"/>
              <p:cNvSpPr>
                <a:spLocks/>
              </p:cNvSpPr>
              <p:nvPr/>
            </p:nvSpPr>
            <p:spPr bwMode="auto">
              <a:xfrm>
                <a:off x="1877"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39" name="Freeform 688"/>
              <p:cNvSpPr>
                <a:spLocks/>
              </p:cNvSpPr>
              <p:nvPr/>
            </p:nvSpPr>
            <p:spPr bwMode="auto">
              <a:xfrm>
                <a:off x="1881"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40" name="Freeform 689"/>
              <p:cNvSpPr>
                <a:spLocks/>
              </p:cNvSpPr>
              <p:nvPr/>
            </p:nvSpPr>
            <p:spPr bwMode="auto">
              <a:xfrm>
                <a:off x="1881"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41" name="Freeform 690"/>
              <p:cNvSpPr>
                <a:spLocks/>
              </p:cNvSpPr>
              <p:nvPr/>
            </p:nvSpPr>
            <p:spPr bwMode="auto">
              <a:xfrm>
                <a:off x="1886" y="277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42" name="Freeform 691"/>
              <p:cNvSpPr>
                <a:spLocks/>
              </p:cNvSpPr>
              <p:nvPr/>
            </p:nvSpPr>
            <p:spPr bwMode="auto">
              <a:xfrm>
                <a:off x="1886"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43" name="Freeform 692"/>
              <p:cNvSpPr>
                <a:spLocks/>
              </p:cNvSpPr>
              <p:nvPr/>
            </p:nvSpPr>
            <p:spPr bwMode="auto">
              <a:xfrm>
                <a:off x="1890"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44" name="Freeform 693"/>
              <p:cNvSpPr>
                <a:spLocks/>
              </p:cNvSpPr>
              <p:nvPr/>
            </p:nvSpPr>
            <p:spPr bwMode="auto">
              <a:xfrm>
                <a:off x="1890"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45" name="Freeform 694"/>
              <p:cNvSpPr>
                <a:spLocks/>
              </p:cNvSpPr>
              <p:nvPr/>
            </p:nvSpPr>
            <p:spPr bwMode="auto">
              <a:xfrm>
                <a:off x="1895"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46" name="Freeform 695"/>
              <p:cNvSpPr>
                <a:spLocks/>
              </p:cNvSpPr>
              <p:nvPr/>
            </p:nvSpPr>
            <p:spPr bwMode="auto">
              <a:xfrm>
                <a:off x="1895"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47" name="Freeform 696"/>
              <p:cNvSpPr>
                <a:spLocks/>
              </p:cNvSpPr>
              <p:nvPr/>
            </p:nvSpPr>
            <p:spPr bwMode="auto">
              <a:xfrm>
                <a:off x="1899" y="2778"/>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248" name="Freeform 697"/>
              <p:cNvSpPr>
                <a:spLocks/>
              </p:cNvSpPr>
              <p:nvPr/>
            </p:nvSpPr>
            <p:spPr bwMode="auto">
              <a:xfrm>
                <a:off x="1899" y="2778"/>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49" name="Freeform 698"/>
              <p:cNvSpPr>
                <a:spLocks/>
              </p:cNvSpPr>
              <p:nvPr/>
            </p:nvSpPr>
            <p:spPr bwMode="auto">
              <a:xfrm>
                <a:off x="1904"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50" name="Freeform 699"/>
              <p:cNvSpPr>
                <a:spLocks/>
              </p:cNvSpPr>
              <p:nvPr/>
            </p:nvSpPr>
            <p:spPr bwMode="auto">
              <a:xfrm>
                <a:off x="1904"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51" name="Freeform 700"/>
              <p:cNvSpPr>
                <a:spLocks/>
              </p:cNvSpPr>
              <p:nvPr/>
            </p:nvSpPr>
            <p:spPr bwMode="auto">
              <a:xfrm>
                <a:off x="1909" y="277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52" name="Freeform 701"/>
              <p:cNvSpPr>
                <a:spLocks/>
              </p:cNvSpPr>
              <p:nvPr/>
            </p:nvSpPr>
            <p:spPr bwMode="auto">
              <a:xfrm>
                <a:off x="1909"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53" name="Freeform 702"/>
              <p:cNvSpPr>
                <a:spLocks/>
              </p:cNvSpPr>
              <p:nvPr/>
            </p:nvSpPr>
            <p:spPr bwMode="auto">
              <a:xfrm>
                <a:off x="1913"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54" name="Freeform 703"/>
              <p:cNvSpPr>
                <a:spLocks/>
              </p:cNvSpPr>
              <p:nvPr/>
            </p:nvSpPr>
            <p:spPr bwMode="auto">
              <a:xfrm>
                <a:off x="1913"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55" name="Freeform 704"/>
              <p:cNvSpPr>
                <a:spLocks/>
              </p:cNvSpPr>
              <p:nvPr/>
            </p:nvSpPr>
            <p:spPr bwMode="auto">
              <a:xfrm>
                <a:off x="1909" y="277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56" name="Freeform 705"/>
              <p:cNvSpPr>
                <a:spLocks/>
              </p:cNvSpPr>
              <p:nvPr/>
            </p:nvSpPr>
            <p:spPr bwMode="auto">
              <a:xfrm>
                <a:off x="1909"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57" name="Freeform 706"/>
              <p:cNvSpPr>
                <a:spLocks/>
              </p:cNvSpPr>
              <p:nvPr/>
            </p:nvSpPr>
            <p:spPr bwMode="auto">
              <a:xfrm>
                <a:off x="1904"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58" name="Freeform 707"/>
              <p:cNvSpPr>
                <a:spLocks/>
              </p:cNvSpPr>
              <p:nvPr/>
            </p:nvSpPr>
            <p:spPr bwMode="auto">
              <a:xfrm>
                <a:off x="1904"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59" name="Freeform 708"/>
              <p:cNvSpPr>
                <a:spLocks/>
              </p:cNvSpPr>
              <p:nvPr/>
            </p:nvSpPr>
            <p:spPr bwMode="auto">
              <a:xfrm>
                <a:off x="1899" y="2778"/>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260" name="Freeform 709"/>
              <p:cNvSpPr>
                <a:spLocks/>
              </p:cNvSpPr>
              <p:nvPr/>
            </p:nvSpPr>
            <p:spPr bwMode="auto">
              <a:xfrm>
                <a:off x="1899" y="2778"/>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61" name="Freeform 710"/>
              <p:cNvSpPr>
                <a:spLocks/>
              </p:cNvSpPr>
              <p:nvPr/>
            </p:nvSpPr>
            <p:spPr bwMode="auto">
              <a:xfrm>
                <a:off x="1895"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62" name="Freeform 711"/>
              <p:cNvSpPr>
                <a:spLocks/>
              </p:cNvSpPr>
              <p:nvPr/>
            </p:nvSpPr>
            <p:spPr bwMode="auto">
              <a:xfrm>
                <a:off x="1895"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63" name="Freeform 712"/>
              <p:cNvSpPr>
                <a:spLocks/>
              </p:cNvSpPr>
              <p:nvPr/>
            </p:nvSpPr>
            <p:spPr bwMode="auto">
              <a:xfrm>
                <a:off x="1890"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64" name="Freeform 713"/>
              <p:cNvSpPr>
                <a:spLocks/>
              </p:cNvSpPr>
              <p:nvPr/>
            </p:nvSpPr>
            <p:spPr bwMode="auto">
              <a:xfrm>
                <a:off x="1890"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65" name="Freeform 714"/>
              <p:cNvSpPr>
                <a:spLocks/>
              </p:cNvSpPr>
              <p:nvPr/>
            </p:nvSpPr>
            <p:spPr bwMode="auto">
              <a:xfrm>
                <a:off x="1886" y="277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66" name="Freeform 715"/>
              <p:cNvSpPr>
                <a:spLocks/>
              </p:cNvSpPr>
              <p:nvPr/>
            </p:nvSpPr>
            <p:spPr bwMode="auto">
              <a:xfrm>
                <a:off x="1886"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67" name="Freeform 716"/>
              <p:cNvSpPr>
                <a:spLocks/>
              </p:cNvSpPr>
              <p:nvPr/>
            </p:nvSpPr>
            <p:spPr bwMode="auto">
              <a:xfrm>
                <a:off x="1881"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68" name="Freeform 717"/>
              <p:cNvSpPr>
                <a:spLocks/>
              </p:cNvSpPr>
              <p:nvPr/>
            </p:nvSpPr>
            <p:spPr bwMode="auto">
              <a:xfrm>
                <a:off x="1881"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69" name="Freeform 718"/>
              <p:cNvSpPr>
                <a:spLocks/>
              </p:cNvSpPr>
              <p:nvPr/>
            </p:nvSpPr>
            <p:spPr bwMode="auto">
              <a:xfrm>
                <a:off x="1877" y="277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70" name="Freeform 719"/>
              <p:cNvSpPr>
                <a:spLocks/>
              </p:cNvSpPr>
              <p:nvPr/>
            </p:nvSpPr>
            <p:spPr bwMode="auto">
              <a:xfrm>
                <a:off x="1877"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71" name="Freeform 720"/>
              <p:cNvSpPr>
                <a:spLocks/>
              </p:cNvSpPr>
              <p:nvPr/>
            </p:nvSpPr>
            <p:spPr bwMode="auto">
              <a:xfrm>
                <a:off x="1872"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72" name="Freeform 721"/>
              <p:cNvSpPr>
                <a:spLocks/>
              </p:cNvSpPr>
              <p:nvPr/>
            </p:nvSpPr>
            <p:spPr bwMode="auto">
              <a:xfrm>
                <a:off x="1872"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73" name="Freeform 722"/>
              <p:cNvSpPr>
                <a:spLocks/>
              </p:cNvSpPr>
              <p:nvPr/>
            </p:nvSpPr>
            <p:spPr bwMode="auto">
              <a:xfrm>
                <a:off x="1868" y="277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74" name="Freeform 723"/>
              <p:cNvSpPr>
                <a:spLocks/>
              </p:cNvSpPr>
              <p:nvPr/>
            </p:nvSpPr>
            <p:spPr bwMode="auto">
              <a:xfrm>
                <a:off x="1868"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75" name="Freeform 724"/>
              <p:cNvSpPr>
                <a:spLocks/>
              </p:cNvSpPr>
              <p:nvPr/>
            </p:nvSpPr>
            <p:spPr bwMode="auto">
              <a:xfrm>
                <a:off x="1863"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76" name="Freeform 725"/>
              <p:cNvSpPr>
                <a:spLocks/>
              </p:cNvSpPr>
              <p:nvPr/>
            </p:nvSpPr>
            <p:spPr bwMode="auto">
              <a:xfrm>
                <a:off x="1863"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77" name="Freeform 726"/>
              <p:cNvSpPr>
                <a:spLocks/>
              </p:cNvSpPr>
              <p:nvPr/>
            </p:nvSpPr>
            <p:spPr bwMode="auto">
              <a:xfrm>
                <a:off x="1859" y="277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78" name="Freeform 727"/>
              <p:cNvSpPr>
                <a:spLocks/>
              </p:cNvSpPr>
              <p:nvPr/>
            </p:nvSpPr>
            <p:spPr bwMode="auto">
              <a:xfrm>
                <a:off x="1859" y="277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279" name="Freeform 728"/>
              <p:cNvSpPr>
                <a:spLocks/>
              </p:cNvSpPr>
              <p:nvPr/>
            </p:nvSpPr>
            <p:spPr bwMode="auto">
              <a:xfrm>
                <a:off x="1854" y="277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80" name="Freeform 729"/>
              <p:cNvSpPr>
                <a:spLocks/>
              </p:cNvSpPr>
              <p:nvPr/>
            </p:nvSpPr>
            <p:spPr bwMode="auto">
              <a:xfrm>
                <a:off x="1854" y="27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281" name="Freeform 730"/>
              <p:cNvSpPr>
                <a:spLocks/>
              </p:cNvSpPr>
              <p:nvPr/>
            </p:nvSpPr>
            <p:spPr bwMode="auto">
              <a:xfrm>
                <a:off x="1850"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82" name="Freeform 731"/>
              <p:cNvSpPr>
                <a:spLocks/>
              </p:cNvSpPr>
              <p:nvPr/>
            </p:nvSpPr>
            <p:spPr bwMode="auto">
              <a:xfrm>
                <a:off x="1850"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283" name="Freeform 732"/>
              <p:cNvSpPr>
                <a:spLocks/>
              </p:cNvSpPr>
              <p:nvPr/>
            </p:nvSpPr>
            <p:spPr bwMode="auto">
              <a:xfrm>
                <a:off x="1845"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84" name="Freeform 733"/>
              <p:cNvSpPr>
                <a:spLocks/>
              </p:cNvSpPr>
              <p:nvPr/>
            </p:nvSpPr>
            <p:spPr bwMode="auto">
              <a:xfrm>
                <a:off x="1845"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285" name="Freeform 734"/>
              <p:cNvSpPr>
                <a:spLocks/>
              </p:cNvSpPr>
              <p:nvPr/>
            </p:nvSpPr>
            <p:spPr bwMode="auto">
              <a:xfrm>
                <a:off x="1841"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86" name="Freeform 735"/>
              <p:cNvSpPr>
                <a:spLocks/>
              </p:cNvSpPr>
              <p:nvPr/>
            </p:nvSpPr>
            <p:spPr bwMode="auto">
              <a:xfrm>
                <a:off x="1841"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287" name="Freeform 736"/>
              <p:cNvSpPr>
                <a:spLocks/>
              </p:cNvSpPr>
              <p:nvPr/>
            </p:nvSpPr>
            <p:spPr bwMode="auto">
              <a:xfrm>
                <a:off x="1836"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88" name="Freeform 737"/>
              <p:cNvSpPr>
                <a:spLocks/>
              </p:cNvSpPr>
              <p:nvPr/>
            </p:nvSpPr>
            <p:spPr bwMode="auto">
              <a:xfrm>
                <a:off x="1836"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289" name="Freeform 738"/>
              <p:cNvSpPr>
                <a:spLocks/>
              </p:cNvSpPr>
              <p:nvPr/>
            </p:nvSpPr>
            <p:spPr bwMode="auto">
              <a:xfrm>
                <a:off x="1832"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90" name="Freeform 739"/>
              <p:cNvSpPr>
                <a:spLocks/>
              </p:cNvSpPr>
              <p:nvPr/>
            </p:nvSpPr>
            <p:spPr bwMode="auto">
              <a:xfrm>
                <a:off x="1832"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291" name="Freeform 740"/>
              <p:cNvSpPr>
                <a:spLocks/>
              </p:cNvSpPr>
              <p:nvPr/>
            </p:nvSpPr>
            <p:spPr bwMode="auto">
              <a:xfrm>
                <a:off x="1827"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92" name="Freeform 741"/>
              <p:cNvSpPr>
                <a:spLocks/>
              </p:cNvSpPr>
              <p:nvPr/>
            </p:nvSpPr>
            <p:spPr bwMode="auto">
              <a:xfrm>
                <a:off x="1827"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293" name="Freeform 742"/>
              <p:cNvSpPr>
                <a:spLocks/>
              </p:cNvSpPr>
              <p:nvPr/>
            </p:nvSpPr>
            <p:spPr bwMode="auto">
              <a:xfrm>
                <a:off x="1823"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94" name="Freeform 743"/>
              <p:cNvSpPr>
                <a:spLocks/>
              </p:cNvSpPr>
              <p:nvPr/>
            </p:nvSpPr>
            <p:spPr bwMode="auto">
              <a:xfrm>
                <a:off x="1823"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295" name="Freeform 744"/>
              <p:cNvSpPr>
                <a:spLocks/>
              </p:cNvSpPr>
              <p:nvPr/>
            </p:nvSpPr>
            <p:spPr bwMode="auto">
              <a:xfrm>
                <a:off x="1818"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296" name="Freeform 745"/>
              <p:cNvSpPr>
                <a:spLocks/>
              </p:cNvSpPr>
              <p:nvPr/>
            </p:nvSpPr>
            <p:spPr bwMode="auto">
              <a:xfrm>
                <a:off x="1818"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297" name="Freeform 746"/>
              <p:cNvSpPr>
                <a:spLocks/>
              </p:cNvSpPr>
              <p:nvPr/>
            </p:nvSpPr>
            <p:spPr bwMode="auto">
              <a:xfrm>
                <a:off x="1814"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298" name="Freeform 747"/>
              <p:cNvSpPr>
                <a:spLocks/>
              </p:cNvSpPr>
              <p:nvPr/>
            </p:nvSpPr>
            <p:spPr bwMode="auto">
              <a:xfrm>
                <a:off x="1814"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299" name="Freeform 748"/>
              <p:cNvSpPr>
                <a:spLocks/>
              </p:cNvSpPr>
              <p:nvPr/>
            </p:nvSpPr>
            <p:spPr bwMode="auto">
              <a:xfrm>
                <a:off x="1809"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00" name="Freeform 749"/>
              <p:cNvSpPr>
                <a:spLocks/>
              </p:cNvSpPr>
              <p:nvPr/>
            </p:nvSpPr>
            <p:spPr bwMode="auto">
              <a:xfrm>
                <a:off x="1809"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01" name="Freeform 750"/>
              <p:cNvSpPr>
                <a:spLocks/>
              </p:cNvSpPr>
              <p:nvPr/>
            </p:nvSpPr>
            <p:spPr bwMode="auto">
              <a:xfrm>
                <a:off x="1805" y="278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02" name="Freeform 751"/>
              <p:cNvSpPr>
                <a:spLocks/>
              </p:cNvSpPr>
              <p:nvPr/>
            </p:nvSpPr>
            <p:spPr bwMode="auto">
              <a:xfrm>
                <a:off x="1805"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303" name="Freeform 752"/>
              <p:cNvSpPr>
                <a:spLocks/>
              </p:cNvSpPr>
              <p:nvPr/>
            </p:nvSpPr>
            <p:spPr bwMode="auto">
              <a:xfrm>
                <a:off x="1800"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04" name="Freeform 753"/>
              <p:cNvSpPr>
                <a:spLocks/>
              </p:cNvSpPr>
              <p:nvPr/>
            </p:nvSpPr>
            <p:spPr bwMode="auto">
              <a:xfrm>
                <a:off x="1800"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05" name="Freeform 754"/>
              <p:cNvSpPr>
                <a:spLocks/>
              </p:cNvSpPr>
              <p:nvPr/>
            </p:nvSpPr>
            <p:spPr bwMode="auto">
              <a:xfrm>
                <a:off x="1791"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06" name="Freeform 755"/>
              <p:cNvSpPr>
                <a:spLocks/>
              </p:cNvSpPr>
              <p:nvPr/>
            </p:nvSpPr>
            <p:spPr bwMode="auto">
              <a:xfrm>
                <a:off x="1791" y="278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307" name="Freeform 756"/>
              <p:cNvSpPr>
                <a:spLocks/>
              </p:cNvSpPr>
              <p:nvPr/>
            </p:nvSpPr>
            <p:spPr bwMode="auto">
              <a:xfrm>
                <a:off x="1786" y="278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08" name="Freeform 757"/>
              <p:cNvSpPr>
                <a:spLocks/>
              </p:cNvSpPr>
              <p:nvPr/>
            </p:nvSpPr>
            <p:spPr bwMode="auto">
              <a:xfrm>
                <a:off x="1786" y="27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09" name="Freeform 758"/>
              <p:cNvSpPr>
                <a:spLocks/>
              </p:cNvSpPr>
              <p:nvPr/>
            </p:nvSpPr>
            <p:spPr bwMode="auto">
              <a:xfrm>
                <a:off x="1782"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10" name="Freeform 759"/>
              <p:cNvSpPr>
                <a:spLocks/>
              </p:cNvSpPr>
              <p:nvPr/>
            </p:nvSpPr>
            <p:spPr bwMode="auto">
              <a:xfrm>
                <a:off x="1782"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11" name="Freeform 760"/>
              <p:cNvSpPr>
                <a:spLocks/>
              </p:cNvSpPr>
              <p:nvPr/>
            </p:nvSpPr>
            <p:spPr bwMode="auto">
              <a:xfrm>
                <a:off x="1777"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12" name="Freeform 761"/>
              <p:cNvSpPr>
                <a:spLocks/>
              </p:cNvSpPr>
              <p:nvPr/>
            </p:nvSpPr>
            <p:spPr bwMode="auto">
              <a:xfrm>
                <a:off x="1777"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13" name="Freeform 762"/>
              <p:cNvSpPr>
                <a:spLocks/>
              </p:cNvSpPr>
              <p:nvPr/>
            </p:nvSpPr>
            <p:spPr bwMode="auto">
              <a:xfrm>
                <a:off x="1773"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14" name="Freeform 763"/>
              <p:cNvSpPr>
                <a:spLocks/>
              </p:cNvSpPr>
              <p:nvPr/>
            </p:nvSpPr>
            <p:spPr bwMode="auto">
              <a:xfrm>
                <a:off x="1773"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15" name="Freeform 764"/>
              <p:cNvSpPr>
                <a:spLocks/>
              </p:cNvSpPr>
              <p:nvPr/>
            </p:nvSpPr>
            <p:spPr bwMode="auto">
              <a:xfrm>
                <a:off x="1768"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16" name="Freeform 765"/>
              <p:cNvSpPr>
                <a:spLocks/>
              </p:cNvSpPr>
              <p:nvPr/>
            </p:nvSpPr>
            <p:spPr bwMode="auto">
              <a:xfrm>
                <a:off x="1768"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17" name="Freeform 766"/>
              <p:cNvSpPr>
                <a:spLocks/>
              </p:cNvSpPr>
              <p:nvPr/>
            </p:nvSpPr>
            <p:spPr bwMode="auto">
              <a:xfrm>
                <a:off x="1764"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18" name="Freeform 767"/>
              <p:cNvSpPr>
                <a:spLocks/>
              </p:cNvSpPr>
              <p:nvPr/>
            </p:nvSpPr>
            <p:spPr bwMode="auto">
              <a:xfrm>
                <a:off x="1764"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19" name="Freeform 768"/>
              <p:cNvSpPr>
                <a:spLocks/>
              </p:cNvSpPr>
              <p:nvPr/>
            </p:nvSpPr>
            <p:spPr bwMode="auto">
              <a:xfrm>
                <a:off x="1759"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20" name="Freeform 769"/>
              <p:cNvSpPr>
                <a:spLocks/>
              </p:cNvSpPr>
              <p:nvPr/>
            </p:nvSpPr>
            <p:spPr bwMode="auto">
              <a:xfrm>
                <a:off x="1759"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21" name="Freeform 770"/>
              <p:cNvSpPr>
                <a:spLocks/>
              </p:cNvSpPr>
              <p:nvPr/>
            </p:nvSpPr>
            <p:spPr bwMode="auto">
              <a:xfrm>
                <a:off x="1755"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22" name="Freeform 771"/>
              <p:cNvSpPr>
                <a:spLocks/>
              </p:cNvSpPr>
              <p:nvPr/>
            </p:nvSpPr>
            <p:spPr bwMode="auto">
              <a:xfrm>
                <a:off x="1755"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23" name="Freeform 772"/>
              <p:cNvSpPr>
                <a:spLocks/>
              </p:cNvSpPr>
              <p:nvPr/>
            </p:nvSpPr>
            <p:spPr bwMode="auto">
              <a:xfrm>
                <a:off x="1750"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24" name="Freeform 773"/>
              <p:cNvSpPr>
                <a:spLocks/>
              </p:cNvSpPr>
              <p:nvPr/>
            </p:nvSpPr>
            <p:spPr bwMode="auto">
              <a:xfrm>
                <a:off x="1750"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25" name="Freeform 774"/>
              <p:cNvSpPr>
                <a:spLocks/>
              </p:cNvSpPr>
              <p:nvPr/>
            </p:nvSpPr>
            <p:spPr bwMode="auto">
              <a:xfrm>
                <a:off x="1746"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26" name="Freeform 775"/>
              <p:cNvSpPr>
                <a:spLocks/>
              </p:cNvSpPr>
              <p:nvPr/>
            </p:nvSpPr>
            <p:spPr bwMode="auto">
              <a:xfrm>
                <a:off x="1746"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27" name="Freeform 776"/>
              <p:cNvSpPr>
                <a:spLocks/>
              </p:cNvSpPr>
              <p:nvPr/>
            </p:nvSpPr>
            <p:spPr bwMode="auto">
              <a:xfrm>
                <a:off x="1741"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28" name="Freeform 777"/>
              <p:cNvSpPr>
                <a:spLocks/>
              </p:cNvSpPr>
              <p:nvPr/>
            </p:nvSpPr>
            <p:spPr bwMode="auto">
              <a:xfrm>
                <a:off x="1741"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29" name="Freeform 778"/>
              <p:cNvSpPr>
                <a:spLocks/>
              </p:cNvSpPr>
              <p:nvPr/>
            </p:nvSpPr>
            <p:spPr bwMode="auto">
              <a:xfrm>
                <a:off x="1737" y="278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30" name="Freeform 779"/>
              <p:cNvSpPr>
                <a:spLocks/>
              </p:cNvSpPr>
              <p:nvPr/>
            </p:nvSpPr>
            <p:spPr bwMode="auto">
              <a:xfrm>
                <a:off x="1737" y="278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31" name="Freeform 780"/>
              <p:cNvSpPr>
                <a:spLocks/>
              </p:cNvSpPr>
              <p:nvPr/>
            </p:nvSpPr>
            <p:spPr bwMode="auto">
              <a:xfrm>
                <a:off x="1732" y="27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32" name="Freeform 781"/>
              <p:cNvSpPr>
                <a:spLocks/>
              </p:cNvSpPr>
              <p:nvPr/>
            </p:nvSpPr>
            <p:spPr bwMode="auto">
              <a:xfrm>
                <a:off x="1732" y="27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33" name="Freeform 782"/>
              <p:cNvSpPr>
                <a:spLocks/>
              </p:cNvSpPr>
              <p:nvPr/>
            </p:nvSpPr>
            <p:spPr bwMode="auto">
              <a:xfrm>
                <a:off x="1728" y="279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34" name="Freeform 783"/>
              <p:cNvSpPr>
                <a:spLocks/>
              </p:cNvSpPr>
              <p:nvPr/>
            </p:nvSpPr>
            <p:spPr bwMode="auto">
              <a:xfrm>
                <a:off x="1728" y="27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335" name="Freeform 784"/>
              <p:cNvSpPr>
                <a:spLocks/>
              </p:cNvSpPr>
              <p:nvPr/>
            </p:nvSpPr>
            <p:spPr bwMode="auto">
              <a:xfrm>
                <a:off x="1723"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36" name="Freeform 785"/>
              <p:cNvSpPr>
                <a:spLocks/>
              </p:cNvSpPr>
              <p:nvPr/>
            </p:nvSpPr>
            <p:spPr bwMode="auto">
              <a:xfrm>
                <a:off x="1723" y="27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37" name="Freeform 786"/>
              <p:cNvSpPr>
                <a:spLocks/>
              </p:cNvSpPr>
              <p:nvPr/>
            </p:nvSpPr>
            <p:spPr bwMode="auto">
              <a:xfrm>
                <a:off x="1719" y="279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38" name="Freeform 787"/>
              <p:cNvSpPr>
                <a:spLocks/>
              </p:cNvSpPr>
              <p:nvPr/>
            </p:nvSpPr>
            <p:spPr bwMode="auto">
              <a:xfrm>
                <a:off x="1719" y="27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339" name="Freeform 788"/>
              <p:cNvSpPr>
                <a:spLocks/>
              </p:cNvSpPr>
              <p:nvPr/>
            </p:nvSpPr>
            <p:spPr bwMode="auto">
              <a:xfrm>
                <a:off x="1714"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40" name="Freeform 789"/>
              <p:cNvSpPr>
                <a:spLocks/>
              </p:cNvSpPr>
              <p:nvPr/>
            </p:nvSpPr>
            <p:spPr bwMode="auto">
              <a:xfrm>
                <a:off x="1714" y="27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41" name="Freeform 790"/>
              <p:cNvSpPr>
                <a:spLocks/>
              </p:cNvSpPr>
              <p:nvPr/>
            </p:nvSpPr>
            <p:spPr bwMode="auto">
              <a:xfrm>
                <a:off x="1710" y="279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42" name="Freeform 791"/>
              <p:cNvSpPr>
                <a:spLocks/>
              </p:cNvSpPr>
              <p:nvPr/>
            </p:nvSpPr>
            <p:spPr bwMode="auto">
              <a:xfrm>
                <a:off x="1710" y="27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343" name="Freeform 792"/>
              <p:cNvSpPr>
                <a:spLocks/>
              </p:cNvSpPr>
              <p:nvPr/>
            </p:nvSpPr>
            <p:spPr bwMode="auto">
              <a:xfrm>
                <a:off x="1705"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44" name="Freeform 793"/>
              <p:cNvSpPr>
                <a:spLocks/>
              </p:cNvSpPr>
              <p:nvPr/>
            </p:nvSpPr>
            <p:spPr bwMode="auto">
              <a:xfrm>
                <a:off x="1705" y="27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45" name="Freeform 794"/>
              <p:cNvSpPr>
                <a:spLocks/>
              </p:cNvSpPr>
              <p:nvPr/>
            </p:nvSpPr>
            <p:spPr bwMode="auto">
              <a:xfrm>
                <a:off x="1700" y="2791"/>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346" name="Freeform 795"/>
              <p:cNvSpPr>
                <a:spLocks/>
              </p:cNvSpPr>
              <p:nvPr/>
            </p:nvSpPr>
            <p:spPr bwMode="auto">
              <a:xfrm>
                <a:off x="1700" y="2791"/>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47" name="Freeform 796"/>
              <p:cNvSpPr>
                <a:spLocks/>
              </p:cNvSpPr>
              <p:nvPr/>
            </p:nvSpPr>
            <p:spPr bwMode="auto">
              <a:xfrm>
                <a:off x="1696"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48" name="Freeform 797"/>
              <p:cNvSpPr>
                <a:spLocks/>
              </p:cNvSpPr>
              <p:nvPr/>
            </p:nvSpPr>
            <p:spPr bwMode="auto">
              <a:xfrm>
                <a:off x="1696" y="27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349" name="Freeform 798"/>
              <p:cNvSpPr>
                <a:spLocks/>
              </p:cNvSpPr>
              <p:nvPr/>
            </p:nvSpPr>
            <p:spPr bwMode="auto">
              <a:xfrm>
                <a:off x="1691"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50" name="Freeform 799"/>
              <p:cNvSpPr>
                <a:spLocks/>
              </p:cNvSpPr>
              <p:nvPr/>
            </p:nvSpPr>
            <p:spPr bwMode="auto">
              <a:xfrm>
                <a:off x="1691" y="27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51" name="Freeform 800"/>
              <p:cNvSpPr>
                <a:spLocks/>
              </p:cNvSpPr>
              <p:nvPr/>
            </p:nvSpPr>
            <p:spPr bwMode="auto">
              <a:xfrm>
                <a:off x="1687" y="279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52" name="Freeform 801"/>
              <p:cNvSpPr>
                <a:spLocks/>
              </p:cNvSpPr>
              <p:nvPr/>
            </p:nvSpPr>
            <p:spPr bwMode="auto">
              <a:xfrm>
                <a:off x="1687" y="27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353" name="Freeform 802"/>
              <p:cNvSpPr>
                <a:spLocks/>
              </p:cNvSpPr>
              <p:nvPr/>
            </p:nvSpPr>
            <p:spPr bwMode="auto">
              <a:xfrm>
                <a:off x="1682" y="279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54" name="Freeform 803"/>
              <p:cNvSpPr>
                <a:spLocks/>
              </p:cNvSpPr>
              <p:nvPr/>
            </p:nvSpPr>
            <p:spPr bwMode="auto">
              <a:xfrm>
                <a:off x="1682" y="27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355" name="Freeform 804"/>
              <p:cNvSpPr>
                <a:spLocks/>
              </p:cNvSpPr>
              <p:nvPr/>
            </p:nvSpPr>
            <p:spPr bwMode="auto">
              <a:xfrm>
                <a:off x="1678" y="279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56" name="Freeform 805"/>
              <p:cNvSpPr>
                <a:spLocks/>
              </p:cNvSpPr>
              <p:nvPr/>
            </p:nvSpPr>
            <p:spPr bwMode="auto">
              <a:xfrm>
                <a:off x="1678" y="279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57" name="Freeform 806"/>
              <p:cNvSpPr>
                <a:spLocks/>
              </p:cNvSpPr>
              <p:nvPr/>
            </p:nvSpPr>
            <p:spPr bwMode="auto">
              <a:xfrm>
                <a:off x="1673" y="279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58" name="Freeform 807"/>
              <p:cNvSpPr>
                <a:spLocks/>
              </p:cNvSpPr>
              <p:nvPr/>
            </p:nvSpPr>
            <p:spPr bwMode="auto">
              <a:xfrm>
                <a:off x="1673" y="279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359" name="Freeform 808"/>
              <p:cNvSpPr>
                <a:spLocks/>
              </p:cNvSpPr>
              <p:nvPr/>
            </p:nvSpPr>
            <p:spPr bwMode="auto">
              <a:xfrm>
                <a:off x="1669" y="279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360" name="Freeform 809"/>
              <p:cNvSpPr>
                <a:spLocks/>
              </p:cNvSpPr>
              <p:nvPr/>
            </p:nvSpPr>
            <p:spPr bwMode="auto">
              <a:xfrm>
                <a:off x="1669" y="279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361" name="Freeform 810"/>
              <p:cNvSpPr>
                <a:spLocks/>
              </p:cNvSpPr>
              <p:nvPr/>
            </p:nvSpPr>
            <p:spPr bwMode="auto">
              <a:xfrm>
                <a:off x="1664" y="279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362" name="Freeform 811"/>
              <p:cNvSpPr>
                <a:spLocks/>
              </p:cNvSpPr>
              <p:nvPr/>
            </p:nvSpPr>
            <p:spPr bwMode="auto">
              <a:xfrm>
                <a:off x="1664" y="279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grpSp>
        <p:grpSp>
          <p:nvGrpSpPr>
            <p:cNvPr id="7" name="Group 1013"/>
            <p:cNvGrpSpPr>
              <a:grpSpLocks/>
            </p:cNvGrpSpPr>
            <p:nvPr/>
          </p:nvGrpSpPr>
          <p:grpSpPr bwMode="auto">
            <a:xfrm>
              <a:off x="1198" y="2796"/>
              <a:ext cx="475" cy="72"/>
              <a:chOff x="1198" y="2796"/>
              <a:chExt cx="475" cy="72"/>
            </a:xfrm>
          </p:grpSpPr>
          <p:sp>
            <p:nvSpPr>
              <p:cNvPr id="31963" name="Freeform 813"/>
              <p:cNvSpPr>
                <a:spLocks/>
              </p:cNvSpPr>
              <p:nvPr/>
            </p:nvSpPr>
            <p:spPr bwMode="auto">
              <a:xfrm>
                <a:off x="1660" y="279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64" name="Freeform 814"/>
              <p:cNvSpPr>
                <a:spLocks/>
              </p:cNvSpPr>
              <p:nvPr/>
            </p:nvSpPr>
            <p:spPr bwMode="auto">
              <a:xfrm>
                <a:off x="1660" y="279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965" name="Freeform 815"/>
              <p:cNvSpPr>
                <a:spLocks/>
              </p:cNvSpPr>
              <p:nvPr/>
            </p:nvSpPr>
            <p:spPr bwMode="auto">
              <a:xfrm>
                <a:off x="1655" y="279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66" name="Freeform 816"/>
              <p:cNvSpPr>
                <a:spLocks/>
              </p:cNvSpPr>
              <p:nvPr/>
            </p:nvSpPr>
            <p:spPr bwMode="auto">
              <a:xfrm>
                <a:off x="1655" y="279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67" name="Freeform 817"/>
              <p:cNvSpPr>
                <a:spLocks/>
              </p:cNvSpPr>
              <p:nvPr/>
            </p:nvSpPr>
            <p:spPr bwMode="auto">
              <a:xfrm>
                <a:off x="1651" y="279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68" name="Freeform 818"/>
              <p:cNvSpPr>
                <a:spLocks/>
              </p:cNvSpPr>
              <p:nvPr/>
            </p:nvSpPr>
            <p:spPr bwMode="auto">
              <a:xfrm>
                <a:off x="1651" y="279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969" name="Freeform 819"/>
              <p:cNvSpPr>
                <a:spLocks/>
              </p:cNvSpPr>
              <p:nvPr/>
            </p:nvSpPr>
            <p:spPr bwMode="auto">
              <a:xfrm>
                <a:off x="1646" y="279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70" name="Freeform 820"/>
              <p:cNvSpPr>
                <a:spLocks/>
              </p:cNvSpPr>
              <p:nvPr/>
            </p:nvSpPr>
            <p:spPr bwMode="auto">
              <a:xfrm>
                <a:off x="1646" y="279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71" name="Freeform 821"/>
              <p:cNvSpPr>
                <a:spLocks/>
              </p:cNvSpPr>
              <p:nvPr/>
            </p:nvSpPr>
            <p:spPr bwMode="auto">
              <a:xfrm>
                <a:off x="1642" y="279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72" name="Freeform 822"/>
              <p:cNvSpPr>
                <a:spLocks/>
              </p:cNvSpPr>
              <p:nvPr/>
            </p:nvSpPr>
            <p:spPr bwMode="auto">
              <a:xfrm>
                <a:off x="1642" y="279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973" name="Freeform 823"/>
              <p:cNvSpPr>
                <a:spLocks/>
              </p:cNvSpPr>
              <p:nvPr/>
            </p:nvSpPr>
            <p:spPr bwMode="auto">
              <a:xfrm>
                <a:off x="1637" y="279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74" name="Freeform 824"/>
              <p:cNvSpPr>
                <a:spLocks/>
              </p:cNvSpPr>
              <p:nvPr/>
            </p:nvSpPr>
            <p:spPr bwMode="auto">
              <a:xfrm>
                <a:off x="1637" y="279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75" name="Freeform 825"/>
              <p:cNvSpPr>
                <a:spLocks/>
              </p:cNvSpPr>
              <p:nvPr/>
            </p:nvSpPr>
            <p:spPr bwMode="auto">
              <a:xfrm>
                <a:off x="1628" y="28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76" name="Freeform 826"/>
              <p:cNvSpPr>
                <a:spLocks/>
              </p:cNvSpPr>
              <p:nvPr/>
            </p:nvSpPr>
            <p:spPr bwMode="auto">
              <a:xfrm>
                <a:off x="1628" y="280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77" name="Freeform 827"/>
              <p:cNvSpPr>
                <a:spLocks/>
              </p:cNvSpPr>
              <p:nvPr/>
            </p:nvSpPr>
            <p:spPr bwMode="auto">
              <a:xfrm>
                <a:off x="1624" y="280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78" name="Freeform 828"/>
              <p:cNvSpPr>
                <a:spLocks/>
              </p:cNvSpPr>
              <p:nvPr/>
            </p:nvSpPr>
            <p:spPr bwMode="auto">
              <a:xfrm>
                <a:off x="1624" y="280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79" name="Freeform 829"/>
              <p:cNvSpPr>
                <a:spLocks/>
              </p:cNvSpPr>
              <p:nvPr/>
            </p:nvSpPr>
            <p:spPr bwMode="auto">
              <a:xfrm>
                <a:off x="1619" y="28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80" name="Freeform 830"/>
              <p:cNvSpPr>
                <a:spLocks/>
              </p:cNvSpPr>
              <p:nvPr/>
            </p:nvSpPr>
            <p:spPr bwMode="auto">
              <a:xfrm>
                <a:off x="1619" y="280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81" name="Freeform 831"/>
              <p:cNvSpPr>
                <a:spLocks/>
              </p:cNvSpPr>
              <p:nvPr/>
            </p:nvSpPr>
            <p:spPr bwMode="auto">
              <a:xfrm>
                <a:off x="1615" y="280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82" name="Freeform 832"/>
              <p:cNvSpPr>
                <a:spLocks/>
              </p:cNvSpPr>
              <p:nvPr/>
            </p:nvSpPr>
            <p:spPr bwMode="auto">
              <a:xfrm>
                <a:off x="1615" y="280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83" name="Freeform 833"/>
              <p:cNvSpPr>
                <a:spLocks/>
              </p:cNvSpPr>
              <p:nvPr/>
            </p:nvSpPr>
            <p:spPr bwMode="auto">
              <a:xfrm>
                <a:off x="1610" y="28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84" name="Freeform 834"/>
              <p:cNvSpPr>
                <a:spLocks/>
              </p:cNvSpPr>
              <p:nvPr/>
            </p:nvSpPr>
            <p:spPr bwMode="auto">
              <a:xfrm>
                <a:off x="1610" y="280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85" name="Freeform 835"/>
              <p:cNvSpPr>
                <a:spLocks/>
              </p:cNvSpPr>
              <p:nvPr/>
            </p:nvSpPr>
            <p:spPr bwMode="auto">
              <a:xfrm>
                <a:off x="1606" y="280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86" name="Freeform 836"/>
              <p:cNvSpPr>
                <a:spLocks/>
              </p:cNvSpPr>
              <p:nvPr/>
            </p:nvSpPr>
            <p:spPr bwMode="auto">
              <a:xfrm>
                <a:off x="1606" y="280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87" name="Freeform 837"/>
              <p:cNvSpPr>
                <a:spLocks/>
              </p:cNvSpPr>
              <p:nvPr/>
            </p:nvSpPr>
            <p:spPr bwMode="auto">
              <a:xfrm>
                <a:off x="1601" y="28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88" name="Freeform 838"/>
              <p:cNvSpPr>
                <a:spLocks/>
              </p:cNvSpPr>
              <p:nvPr/>
            </p:nvSpPr>
            <p:spPr bwMode="auto">
              <a:xfrm>
                <a:off x="1601" y="280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89" name="Freeform 839"/>
              <p:cNvSpPr>
                <a:spLocks/>
              </p:cNvSpPr>
              <p:nvPr/>
            </p:nvSpPr>
            <p:spPr bwMode="auto">
              <a:xfrm>
                <a:off x="1596" y="2800"/>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1990" name="Freeform 840"/>
              <p:cNvSpPr>
                <a:spLocks/>
              </p:cNvSpPr>
              <p:nvPr/>
            </p:nvSpPr>
            <p:spPr bwMode="auto">
              <a:xfrm>
                <a:off x="1596" y="2800"/>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91" name="Freeform 841"/>
              <p:cNvSpPr>
                <a:spLocks/>
              </p:cNvSpPr>
              <p:nvPr/>
            </p:nvSpPr>
            <p:spPr bwMode="auto">
              <a:xfrm>
                <a:off x="1592" y="28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92" name="Freeform 842"/>
              <p:cNvSpPr>
                <a:spLocks/>
              </p:cNvSpPr>
              <p:nvPr/>
            </p:nvSpPr>
            <p:spPr bwMode="auto">
              <a:xfrm>
                <a:off x="1592" y="280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93" name="Freeform 843"/>
              <p:cNvSpPr>
                <a:spLocks/>
              </p:cNvSpPr>
              <p:nvPr/>
            </p:nvSpPr>
            <p:spPr bwMode="auto">
              <a:xfrm>
                <a:off x="1587" y="280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94" name="Freeform 844"/>
              <p:cNvSpPr>
                <a:spLocks/>
              </p:cNvSpPr>
              <p:nvPr/>
            </p:nvSpPr>
            <p:spPr bwMode="auto">
              <a:xfrm>
                <a:off x="1587" y="280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95" name="Freeform 845"/>
              <p:cNvSpPr>
                <a:spLocks/>
              </p:cNvSpPr>
              <p:nvPr/>
            </p:nvSpPr>
            <p:spPr bwMode="auto">
              <a:xfrm>
                <a:off x="1583" y="280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96" name="Freeform 846"/>
              <p:cNvSpPr>
                <a:spLocks/>
              </p:cNvSpPr>
              <p:nvPr/>
            </p:nvSpPr>
            <p:spPr bwMode="auto">
              <a:xfrm>
                <a:off x="1583" y="280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997" name="Freeform 847"/>
              <p:cNvSpPr>
                <a:spLocks/>
              </p:cNvSpPr>
              <p:nvPr/>
            </p:nvSpPr>
            <p:spPr bwMode="auto">
              <a:xfrm>
                <a:off x="1578" y="280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98" name="Freeform 848"/>
              <p:cNvSpPr>
                <a:spLocks/>
              </p:cNvSpPr>
              <p:nvPr/>
            </p:nvSpPr>
            <p:spPr bwMode="auto">
              <a:xfrm>
                <a:off x="1578" y="280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99" name="Freeform 849"/>
              <p:cNvSpPr>
                <a:spLocks/>
              </p:cNvSpPr>
              <p:nvPr/>
            </p:nvSpPr>
            <p:spPr bwMode="auto">
              <a:xfrm>
                <a:off x="1574" y="280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00" name="Freeform 850"/>
              <p:cNvSpPr>
                <a:spLocks/>
              </p:cNvSpPr>
              <p:nvPr/>
            </p:nvSpPr>
            <p:spPr bwMode="auto">
              <a:xfrm>
                <a:off x="1574" y="280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001" name="Freeform 851"/>
              <p:cNvSpPr>
                <a:spLocks/>
              </p:cNvSpPr>
              <p:nvPr/>
            </p:nvSpPr>
            <p:spPr bwMode="auto">
              <a:xfrm>
                <a:off x="1569" y="280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02" name="Freeform 852"/>
              <p:cNvSpPr>
                <a:spLocks/>
              </p:cNvSpPr>
              <p:nvPr/>
            </p:nvSpPr>
            <p:spPr bwMode="auto">
              <a:xfrm>
                <a:off x="1569" y="280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003" name="Freeform 853"/>
              <p:cNvSpPr>
                <a:spLocks/>
              </p:cNvSpPr>
              <p:nvPr/>
            </p:nvSpPr>
            <p:spPr bwMode="auto">
              <a:xfrm>
                <a:off x="1565" y="280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04" name="Freeform 854"/>
              <p:cNvSpPr>
                <a:spLocks/>
              </p:cNvSpPr>
              <p:nvPr/>
            </p:nvSpPr>
            <p:spPr bwMode="auto">
              <a:xfrm>
                <a:off x="1565" y="280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005" name="Freeform 855"/>
              <p:cNvSpPr>
                <a:spLocks/>
              </p:cNvSpPr>
              <p:nvPr/>
            </p:nvSpPr>
            <p:spPr bwMode="auto">
              <a:xfrm>
                <a:off x="1560" y="280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06" name="Freeform 856"/>
              <p:cNvSpPr>
                <a:spLocks/>
              </p:cNvSpPr>
              <p:nvPr/>
            </p:nvSpPr>
            <p:spPr bwMode="auto">
              <a:xfrm>
                <a:off x="1560" y="280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007" name="Freeform 857"/>
              <p:cNvSpPr>
                <a:spLocks/>
              </p:cNvSpPr>
              <p:nvPr/>
            </p:nvSpPr>
            <p:spPr bwMode="auto">
              <a:xfrm>
                <a:off x="1556" y="280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08" name="Freeform 858"/>
              <p:cNvSpPr>
                <a:spLocks/>
              </p:cNvSpPr>
              <p:nvPr/>
            </p:nvSpPr>
            <p:spPr bwMode="auto">
              <a:xfrm>
                <a:off x="1556" y="280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009" name="Freeform 859"/>
              <p:cNvSpPr>
                <a:spLocks/>
              </p:cNvSpPr>
              <p:nvPr/>
            </p:nvSpPr>
            <p:spPr bwMode="auto">
              <a:xfrm>
                <a:off x="1551" y="280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10" name="Freeform 860"/>
              <p:cNvSpPr>
                <a:spLocks/>
              </p:cNvSpPr>
              <p:nvPr/>
            </p:nvSpPr>
            <p:spPr bwMode="auto">
              <a:xfrm>
                <a:off x="1551" y="2809"/>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011" name="Freeform 861"/>
              <p:cNvSpPr>
                <a:spLocks/>
              </p:cNvSpPr>
              <p:nvPr/>
            </p:nvSpPr>
            <p:spPr bwMode="auto">
              <a:xfrm>
                <a:off x="1547" y="280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12" name="Freeform 862"/>
              <p:cNvSpPr>
                <a:spLocks/>
              </p:cNvSpPr>
              <p:nvPr/>
            </p:nvSpPr>
            <p:spPr bwMode="auto">
              <a:xfrm>
                <a:off x="1547" y="2809"/>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2013" name="Freeform 863"/>
              <p:cNvSpPr>
                <a:spLocks/>
              </p:cNvSpPr>
              <p:nvPr/>
            </p:nvSpPr>
            <p:spPr bwMode="auto">
              <a:xfrm>
                <a:off x="1542" y="280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14" name="Freeform 864"/>
              <p:cNvSpPr>
                <a:spLocks/>
              </p:cNvSpPr>
              <p:nvPr/>
            </p:nvSpPr>
            <p:spPr bwMode="auto">
              <a:xfrm>
                <a:off x="1542" y="2809"/>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015" name="Freeform 865"/>
              <p:cNvSpPr>
                <a:spLocks/>
              </p:cNvSpPr>
              <p:nvPr/>
            </p:nvSpPr>
            <p:spPr bwMode="auto">
              <a:xfrm>
                <a:off x="1538" y="280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16" name="Freeform 866"/>
              <p:cNvSpPr>
                <a:spLocks/>
              </p:cNvSpPr>
              <p:nvPr/>
            </p:nvSpPr>
            <p:spPr bwMode="auto">
              <a:xfrm>
                <a:off x="1538" y="2809"/>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2017" name="Freeform 867"/>
              <p:cNvSpPr>
                <a:spLocks/>
              </p:cNvSpPr>
              <p:nvPr/>
            </p:nvSpPr>
            <p:spPr bwMode="auto">
              <a:xfrm>
                <a:off x="1533" y="280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18" name="Freeform 868"/>
              <p:cNvSpPr>
                <a:spLocks/>
              </p:cNvSpPr>
              <p:nvPr/>
            </p:nvSpPr>
            <p:spPr bwMode="auto">
              <a:xfrm>
                <a:off x="1533" y="2809"/>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019" name="Freeform 869"/>
              <p:cNvSpPr>
                <a:spLocks/>
              </p:cNvSpPr>
              <p:nvPr/>
            </p:nvSpPr>
            <p:spPr bwMode="auto">
              <a:xfrm>
                <a:off x="1529" y="280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20" name="Freeform 870"/>
              <p:cNvSpPr>
                <a:spLocks/>
              </p:cNvSpPr>
              <p:nvPr/>
            </p:nvSpPr>
            <p:spPr bwMode="auto">
              <a:xfrm>
                <a:off x="1529" y="2809"/>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2021" name="Freeform 871"/>
              <p:cNvSpPr>
                <a:spLocks/>
              </p:cNvSpPr>
              <p:nvPr/>
            </p:nvSpPr>
            <p:spPr bwMode="auto">
              <a:xfrm>
                <a:off x="1524" y="280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22" name="Freeform 872"/>
              <p:cNvSpPr>
                <a:spLocks/>
              </p:cNvSpPr>
              <p:nvPr/>
            </p:nvSpPr>
            <p:spPr bwMode="auto">
              <a:xfrm>
                <a:off x="1524" y="2809"/>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2023" name="Freeform 873"/>
              <p:cNvSpPr>
                <a:spLocks/>
              </p:cNvSpPr>
              <p:nvPr/>
            </p:nvSpPr>
            <p:spPr bwMode="auto">
              <a:xfrm>
                <a:off x="1520" y="280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24" name="Freeform 874"/>
              <p:cNvSpPr>
                <a:spLocks/>
              </p:cNvSpPr>
              <p:nvPr/>
            </p:nvSpPr>
            <p:spPr bwMode="auto">
              <a:xfrm>
                <a:off x="1520" y="2809"/>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2025" name="Freeform 875"/>
              <p:cNvSpPr>
                <a:spLocks/>
              </p:cNvSpPr>
              <p:nvPr/>
            </p:nvSpPr>
            <p:spPr bwMode="auto">
              <a:xfrm>
                <a:off x="1515" y="281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26" name="Freeform 876"/>
              <p:cNvSpPr>
                <a:spLocks/>
              </p:cNvSpPr>
              <p:nvPr/>
            </p:nvSpPr>
            <p:spPr bwMode="auto">
              <a:xfrm>
                <a:off x="1515" y="281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27" name="Freeform 877"/>
              <p:cNvSpPr>
                <a:spLocks/>
              </p:cNvSpPr>
              <p:nvPr/>
            </p:nvSpPr>
            <p:spPr bwMode="auto">
              <a:xfrm>
                <a:off x="1511" y="281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28" name="Freeform 878"/>
              <p:cNvSpPr>
                <a:spLocks/>
              </p:cNvSpPr>
              <p:nvPr/>
            </p:nvSpPr>
            <p:spPr bwMode="auto">
              <a:xfrm>
                <a:off x="1511" y="281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029" name="Freeform 879"/>
              <p:cNvSpPr>
                <a:spLocks/>
              </p:cNvSpPr>
              <p:nvPr/>
            </p:nvSpPr>
            <p:spPr bwMode="auto">
              <a:xfrm>
                <a:off x="1506" y="281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30" name="Freeform 880"/>
              <p:cNvSpPr>
                <a:spLocks/>
              </p:cNvSpPr>
              <p:nvPr/>
            </p:nvSpPr>
            <p:spPr bwMode="auto">
              <a:xfrm>
                <a:off x="1506" y="281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31" name="Freeform 881"/>
              <p:cNvSpPr>
                <a:spLocks/>
              </p:cNvSpPr>
              <p:nvPr/>
            </p:nvSpPr>
            <p:spPr bwMode="auto">
              <a:xfrm>
                <a:off x="1501" y="2814"/>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032" name="Freeform 882"/>
              <p:cNvSpPr>
                <a:spLocks/>
              </p:cNvSpPr>
              <p:nvPr/>
            </p:nvSpPr>
            <p:spPr bwMode="auto">
              <a:xfrm>
                <a:off x="1501" y="2814"/>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33" name="Freeform 883"/>
              <p:cNvSpPr>
                <a:spLocks/>
              </p:cNvSpPr>
              <p:nvPr/>
            </p:nvSpPr>
            <p:spPr bwMode="auto">
              <a:xfrm>
                <a:off x="1497" y="281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34" name="Freeform 884"/>
              <p:cNvSpPr>
                <a:spLocks/>
              </p:cNvSpPr>
              <p:nvPr/>
            </p:nvSpPr>
            <p:spPr bwMode="auto">
              <a:xfrm>
                <a:off x="1497" y="281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035" name="Freeform 885"/>
              <p:cNvSpPr>
                <a:spLocks/>
              </p:cNvSpPr>
              <p:nvPr/>
            </p:nvSpPr>
            <p:spPr bwMode="auto">
              <a:xfrm>
                <a:off x="1492" y="281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36" name="Freeform 886"/>
              <p:cNvSpPr>
                <a:spLocks/>
              </p:cNvSpPr>
              <p:nvPr/>
            </p:nvSpPr>
            <p:spPr bwMode="auto">
              <a:xfrm>
                <a:off x="1492" y="281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37" name="Freeform 887"/>
              <p:cNvSpPr>
                <a:spLocks/>
              </p:cNvSpPr>
              <p:nvPr/>
            </p:nvSpPr>
            <p:spPr bwMode="auto">
              <a:xfrm>
                <a:off x="1488" y="281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38" name="Freeform 888"/>
              <p:cNvSpPr>
                <a:spLocks/>
              </p:cNvSpPr>
              <p:nvPr/>
            </p:nvSpPr>
            <p:spPr bwMode="auto">
              <a:xfrm>
                <a:off x="1488" y="281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039" name="Freeform 889"/>
              <p:cNvSpPr>
                <a:spLocks/>
              </p:cNvSpPr>
              <p:nvPr/>
            </p:nvSpPr>
            <p:spPr bwMode="auto">
              <a:xfrm>
                <a:off x="1483" y="281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40" name="Freeform 890"/>
              <p:cNvSpPr>
                <a:spLocks/>
              </p:cNvSpPr>
              <p:nvPr/>
            </p:nvSpPr>
            <p:spPr bwMode="auto">
              <a:xfrm>
                <a:off x="1483" y="281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41" name="Freeform 891"/>
              <p:cNvSpPr>
                <a:spLocks/>
              </p:cNvSpPr>
              <p:nvPr/>
            </p:nvSpPr>
            <p:spPr bwMode="auto">
              <a:xfrm>
                <a:off x="1479" y="281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42" name="Freeform 892"/>
              <p:cNvSpPr>
                <a:spLocks/>
              </p:cNvSpPr>
              <p:nvPr/>
            </p:nvSpPr>
            <p:spPr bwMode="auto">
              <a:xfrm>
                <a:off x="1479" y="281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043" name="Freeform 893"/>
              <p:cNvSpPr>
                <a:spLocks/>
              </p:cNvSpPr>
              <p:nvPr/>
            </p:nvSpPr>
            <p:spPr bwMode="auto">
              <a:xfrm>
                <a:off x="1474" y="281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44" name="Freeform 894"/>
              <p:cNvSpPr>
                <a:spLocks/>
              </p:cNvSpPr>
              <p:nvPr/>
            </p:nvSpPr>
            <p:spPr bwMode="auto">
              <a:xfrm>
                <a:off x="1474" y="281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045" name="Freeform 895"/>
              <p:cNvSpPr>
                <a:spLocks/>
              </p:cNvSpPr>
              <p:nvPr/>
            </p:nvSpPr>
            <p:spPr bwMode="auto">
              <a:xfrm>
                <a:off x="1465" y="281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46" name="Freeform 896"/>
              <p:cNvSpPr>
                <a:spLocks/>
              </p:cNvSpPr>
              <p:nvPr/>
            </p:nvSpPr>
            <p:spPr bwMode="auto">
              <a:xfrm>
                <a:off x="1465" y="281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047" name="Freeform 897"/>
              <p:cNvSpPr>
                <a:spLocks/>
              </p:cNvSpPr>
              <p:nvPr/>
            </p:nvSpPr>
            <p:spPr bwMode="auto">
              <a:xfrm>
                <a:off x="1461" y="281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48" name="Freeform 898"/>
              <p:cNvSpPr>
                <a:spLocks/>
              </p:cNvSpPr>
              <p:nvPr/>
            </p:nvSpPr>
            <p:spPr bwMode="auto">
              <a:xfrm>
                <a:off x="1461" y="281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049" name="Freeform 899"/>
              <p:cNvSpPr>
                <a:spLocks/>
              </p:cNvSpPr>
              <p:nvPr/>
            </p:nvSpPr>
            <p:spPr bwMode="auto">
              <a:xfrm>
                <a:off x="1456" y="281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50" name="Freeform 900"/>
              <p:cNvSpPr>
                <a:spLocks/>
              </p:cNvSpPr>
              <p:nvPr/>
            </p:nvSpPr>
            <p:spPr bwMode="auto">
              <a:xfrm>
                <a:off x="1456" y="281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051" name="Freeform 901"/>
              <p:cNvSpPr>
                <a:spLocks/>
              </p:cNvSpPr>
              <p:nvPr/>
            </p:nvSpPr>
            <p:spPr bwMode="auto">
              <a:xfrm>
                <a:off x="1452" y="281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52" name="Freeform 902"/>
              <p:cNvSpPr>
                <a:spLocks/>
              </p:cNvSpPr>
              <p:nvPr/>
            </p:nvSpPr>
            <p:spPr bwMode="auto">
              <a:xfrm>
                <a:off x="1452" y="281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053" name="Freeform 903"/>
              <p:cNvSpPr>
                <a:spLocks/>
              </p:cNvSpPr>
              <p:nvPr/>
            </p:nvSpPr>
            <p:spPr bwMode="auto">
              <a:xfrm>
                <a:off x="1447" y="281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54" name="Freeform 904"/>
              <p:cNvSpPr>
                <a:spLocks/>
              </p:cNvSpPr>
              <p:nvPr/>
            </p:nvSpPr>
            <p:spPr bwMode="auto">
              <a:xfrm>
                <a:off x="1447" y="281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055" name="Freeform 905"/>
              <p:cNvSpPr>
                <a:spLocks/>
              </p:cNvSpPr>
              <p:nvPr/>
            </p:nvSpPr>
            <p:spPr bwMode="auto">
              <a:xfrm>
                <a:off x="1443" y="281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56" name="Freeform 906"/>
              <p:cNvSpPr>
                <a:spLocks/>
              </p:cNvSpPr>
              <p:nvPr/>
            </p:nvSpPr>
            <p:spPr bwMode="auto">
              <a:xfrm>
                <a:off x="1443" y="281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057" name="Freeform 907"/>
              <p:cNvSpPr>
                <a:spLocks/>
              </p:cNvSpPr>
              <p:nvPr/>
            </p:nvSpPr>
            <p:spPr bwMode="auto">
              <a:xfrm>
                <a:off x="1438" y="282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58" name="Freeform 908"/>
              <p:cNvSpPr>
                <a:spLocks/>
              </p:cNvSpPr>
              <p:nvPr/>
            </p:nvSpPr>
            <p:spPr bwMode="auto">
              <a:xfrm>
                <a:off x="1438" y="28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59" name="Freeform 909"/>
              <p:cNvSpPr>
                <a:spLocks/>
              </p:cNvSpPr>
              <p:nvPr/>
            </p:nvSpPr>
            <p:spPr bwMode="auto">
              <a:xfrm>
                <a:off x="1434" y="282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60" name="Freeform 910"/>
              <p:cNvSpPr>
                <a:spLocks/>
              </p:cNvSpPr>
              <p:nvPr/>
            </p:nvSpPr>
            <p:spPr bwMode="auto">
              <a:xfrm>
                <a:off x="1434" y="28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061" name="Freeform 911"/>
              <p:cNvSpPr>
                <a:spLocks/>
              </p:cNvSpPr>
              <p:nvPr/>
            </p:nvSpPr>
            <p:spPr bwMode="auto">
              <a:xfrm>
                <a:off x="1429" y="282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62" name="Freeform 912"/>
              <p:cNvSpPr>
                <a:spLocks/>
              </p:cNvSpPr>
              <p:nvPr/>
            </p:nvSpPr>
            <p:spPr bwMode="auto">
              <a:xfrm>
                <a:off x="1429" y="28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63" name="Freeform 913"/>
              <p:cNvSpPr>
                <a:spLocks/>
              </p:cNvSpPr>
              <p:nvPr/>
            </p:nvSpPr>
            <p:spPr bwMode="auto">
              <a:xfrm>
                <a:off x="1425" y="282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64" name="Freeform 914"/>
              <p:cNvSpPr>
                <a:spLocks/>
              </p:cNvSpPr>
              <p:nvPr/>
            </p:nvSpPr>
            <p:spPr bwMode="auto">
              <a:xfrm>
                <a:off x="1425" y="28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065" name="Freeform 915"/>
              <p:cNvSpPr>
                <a:spLocks/>
              </p:cNvSpPr>
              <p:nvPr/>
            </p:nvSpPr>
            <p:spPr bwMode="auto">
              <a:xfrm>
                <a:off x="1420" y="282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66" name="Freeform 916"/>
              <p:cNvSpPr>
                <a:spLocks/>
              </p:cNvSpPr>
              <p:nvPr/>
            </p:nvSpPr>
            <p:spPr bwMode="auto">
              <a:xfrm>
                <a:off x="1420" y="28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67" name="Freeform 917"/>
              <p:cNvSpPr>
                <a:spLocks/>
              </p:cNvSpPr>
              <p:nvPr/>
            </p:nvSpPr>
            <p:spPr bwMode="auto">
              <a:xfrm>
                <a:off x="1416" y="282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68" name="Freeform 918"/>
              <p:cNvSpPr>
                <a:spLocks/>
              </p:cNvSpPr>
              <p:nvPr/>
            </p:nvSpPr>
            <p:spPr bwMode="auto">
              <a:xfrm>
                <a:off x="1416" y="28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069" name="Freeform 919"/>
              <p:cNvSpPr>
                <a:spLocks/>
              </p:cNvSpPr>
              <p:nvPr/>
            </p:nvSpPr>
            <p:spPr bwMode="auto">
              <a:xfrm>
                <a:off x="1411" y="282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70" name="Freeform 920"/>
              <p:cNvSpPr>
                <a:spLocks/>
              </p:cNvSpPr>
              <p:nvPr/>
            </p:nvSpPr>
            <p:spPr bwMode="auto">
              <a:xfrm>
                <a:off x="1411" y="28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71" name="Freeform 921"/>
              <p:cNvSpPr>
                <a:spLocks/>
              </p:cNvSpPr>
              <p:nvPr/>
            </p:nvSpPr>
            <p:spPr bwMode="auto">
              <a:xfrm>
                <a:off x="1407" y="282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72" name="Freeform 922"/>
              <p:cNvSpPr>
                <a:spLocks/>
              </p:cNvSpPr>
              <p:nvPr/>
            </p:nvSpPr>
            <p:spPr bwMode="auto">
              <a:xfrm>
                <a:off x="1407" y="282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073" name="Freeform 923"/>
              <p:cNvSpPr>
                <a:spLocks/>
              </p:cNvSpPr>
              <p:nvPr/>
            </p:nvSpPr>
            <p:spPr bwMode="auto">
              <a:xfrm>
                <a:off x="1402" y="282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74" name="Freeform 924"/>
              <p:cNvSpPr>
                <a:spLocks/>
              </p:cNvSpPr>
              <p:nvPr/>
            </p:nvSpPr>
            <p:spPr bwMode="auto">
              <a:xfrm>
                <a:off x="1402" y="282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075" name="Freeform 925"/>
              <p:cNvSpPr>
                <a:spLocks/>
              </p:cNvSpPr>
              <p:nvPr/>
            </p:nvSpPr>
            <p:spPr bwMode="auto">
              <a:xfrm>
                <a:off x="1397" y="2828"/>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076" name="Freeform 926"/>
              <p:cNvSpPr>
                <a:spLocks/>
              </p:cNvSpPr>
              <p:nvPr/>
            </p:nvSpPr>
            <p:spPr bwMode="auto">
              <a:xfrm>
                <a:off x="1397" y="2828"/>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077" name="Freeform 927"/>
              <p:cNvSpPr>
                <a:spLocks/>
              </p:cNvSpPr>
              <p:nvPr/>
            </p:nvSpPr>
            <p:spPr bwMode="auto">
              <a:xfrm>
                <a:off x="1393" y="282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78" name="Freeform 928"/>
              <p:cNvSpPr>
                <a:spLocks/>
              </p:cNvSpPr>
              <p:nvPr/>
            </p:nvSpPr>
            <p:spPr bwMode="auto">
              <a:xfrm>
                <a:off x="1393" y="282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079" name="Freeform 929"/>
              <p:cNvSpPr>
                <a:spLocks/>
              </p:cNvSpPr>
              <p:nvPr/>
            </p:nvSpPr>
            <p:spPr bwMode="auto">
              <a:xfrm>
                <a:off x="1388" y="282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80" name="Freeform 930"/>
              <p:cNvSpPr>
                <a:spLocks/>
              </p:cNvSpPr>
              <p:nvPr/>
            </p:nvSpPr>
            <p:spPr bwMode="auto">
              <a:xfrm>
                <a:off x="1388" y="282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081" name="Freeform 931"/>
              <p:cNvSpPr>
                <a:spLocks/>
              </p:cNvSpPr>
              <p:nvPr/>
            </p:nvSpPr>
            <p:spPr bwMode="auto">
              <a:xfrm>
                <a:off x="1384" y="282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82" name="Freeform 932"/>
              <p:cNvSpPr>
                <a:spLocks/>
              </p:cNvSpPr>
              <p:nvPr/>
            </p:nvSpPr>
            <p:spPr bwMode="auto">
              <a:xfrm>
                <a:off x="1384" y="282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083" name="Freeform 933"/>
              <p:cNvSpPr>
                <a:spLocks/>
              </p:cNvSpPr>
              <p:nvPr/>
            </p:nvSpPr>
            <p:spPr bwMode="auto">
              <a:xfrm>
                <a:off x="1379" y="282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84" name="Freeform 934"/>
              <p:cNvSpPr>
                <a:spLocks/>
              </p:cNvSpPr>
              <p:nvPr/>
            </p:nvSpPr>
            <p:spPr bwMode="auto">
              <a:xfrm>
                <a:off x="1379" y="282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085" name="Freeform 935"/>
              <p:cNvSpPr>
                <a:spLocks/>
              </p:cNvSpPr>
              <p:nvPr/>
            </p:nvSpPr>
            <p:spPr bwMode="auto">
              <a:xfrm>
                <a:off x="1375" y="282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86" name="Freeform 936"/>
              <p:cNvSpPr>
                <a:spLocks/>
              </p:cNvSpPr>
              <p:nvPr/>
            </p:nvSpPr>
            <p:spPr bwMode="auto">
              <a:xfrm>
                <a:off x="1375" y="282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087" name="Freeform 937"/>
              <p:cNvSpPr>
                <a:spLocks/>
              </p:cNvSpPr>
              <p:nvPr/>
            </p:nvSpPr>
            <p:spPr bwMode="auto">
              <a:xfrm>
                <a:off x="1370" y="283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88" name="Freeform 938"/>
              <p:cNvSpPr>
                <a:spLocks/>
              </p:cNvSpPr>
              <p:nvPr/>
            </p:nvSpPr>
            <p:spPr bwMode="auto">
              <a:xfrm>
                <a:off x="1370" y="2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89" name="Freeform 939"/>
              <p:cNvSpPr>
                <a:spLocks/>
              </p:cNvSpPr>
              <p:nvPr/>
            </p:nvSpPr>
            <p:spPr bwMode="auto">
              <a:xfrm>
                <a:off x="1366" y="283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90" name="Freeform 940"/>
              <p:cNvSpPr>
                <a:spLocks/>
              </p:cNvSpPr>
              <p:nvPr/>
            </p:nvSpPr>
            <p:spPr bwMode="auto">
              <a:xfrm>
                <a:off x="1366" y="28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091" name="Freeform 941"/>
              <p:cNvSpPr>
                <a:spLocks/>
              </p:cNvSpPr>
              <p:nvPr/>
            </p:nvSpPr>
            <p:spPr bwMode="auto">
              <a:xfrm>
                <a:off x="1361" y="283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92" name="Freeform 942"/>
              <p:cNvSpPr>
                <a:spLocks/>
              </p:cNvSpPr>
              <p:nvPr/>
            </p:nvSpPr>
            <p:spPr bwMode="auto">
              <a:xfrm>
                <a:off x="1361" y="2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93" name="Freeform 943"/>
              <p:cNvSpPr>
                <a:spLocks/>
              </p:cNvSpPr>
              <p:nvPr/>
            </p:nvSpPr>
            <p:spPr bwMode="auto">
              <a:xfrm>
                <a:off x="1357" y="283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94" name="Freeform 944"/>
              <p:cNvSpPr>
                <a:spLocks/>
              </p:cNvSpPr>
              <p:nvPr/>
            </p:nvSpPr>
            <p:spPr bwMode="auto">
              <a:xfrm>
                <a:off x="1357" y="28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095" name="Freeform 945"/>
              <p:cNvSpPr>
                <a:spLocks/>
              </p:cNvSpPr>
              <p:nvPr/>
            </p:nvSpPr>
            <p:spPr bwMode="auto">
              <a:xfrm>
                <a:off x="1352" y="283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096" name="Freeform 946"/>
              <p:cNvSpPr>
                <a:spLocks/>
              </p:cNvSpPr>
              <p:nvPr/>
            </p:nvSpPr>
            <p:spPr bwMode="auto">
              <a:xfrm>
                <a:off x="1352" y="2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097" name="Freeform 947"/>
              <p:cNvSpPr>
                <a:spLocks/>
              </p:cNvSpPr>
              <p:nvPr/>
            </p:nvSpPr>
            <p:spPr bwMode="auto">
              <a:xfrm>
                <a:off x="1348" y="283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098" name="Freeform 948"/>
              <p:cNvSpPr>
                <a:spLocks/>
              </p:cNvSpPr>
              <p:nvPr/>
            </p:nvSpPr>
            <p:spPr bwMode="auto">
              <a:xfrm>
                <a:off x="1348" y="28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099" name="Freeform 949"/>
              <p:cNvSpPr>
                <a:spLocks/>
              </p:cNvSpPr>
              <p:nvPr/>
            </p:nvSpPr>
            <p:spPr bwMode="auto">
              <a:xfrm>
                <a:off x="1343" y="283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00" name="Freeform 950"/>
              <p:cNvSpPr>
                <a:spLocks/>
              </p:cNvSpPr>
              <p:nvPr/>
            </p:nvSpPr>
            <p:spPr bwMode="auto">
              <a:xfrm>
                <a:off x="1343" y="2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101" name="Freeform 951"/>
              <p:cNvSpPr>
                <a:spLocks/>
              </p:cNvSpPr>
              <p:nvPr/>
            </p:nvSpPr>
            <p:spPr bwMode="auto">
              <a:xfrm>
                <a:off x="1339" y="283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02" name="Freeform 952"/>
              <p:cNvSpPr>
                <a:spLocks/>
              </p:cNvSpPr>
              <p:nvPr/>
            </p:nvSpPr>
            <p:spPr bwMode="auto">
              <a:xfrm>
                <a:off x="1339" y="28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103" name="Freeform 953"/>
              <p:cNvSpPr>
                <a:spLocks/>
              </p:cNvSpPr>
              <p:nvPr/>
            </p:nvSpPr>
            <p:spPr bwMode="auto">
              <a:xfrm>
                <a:off x="1334" y="283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04" name="Freeform 954"/>
              <p:cNvSpPr>
                <a:spLocks/>
              </p:cNvSpPr>
              <p:nvPr/>
            </p:nvSpPr>
            <p:spPr bwMode="auto">
              <a:xfrm>
                <a:off x="1334" y="283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05" name="Freeform 955"/>
              <p:cNvSpPr>
                <a:spLocks/>
              </p:cNvSpPr>
              <p:nvPr/>
            </p:nvSpPr>
            <p:spPr bwMode="auto">
              <a:xfrm>
                <a:off x="1330" y="283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06" name="Freeform 956"/>
              <p:cNvSpPr>
                <a:spLocks/>
              </p:cNvSpPr>
              <p:nvPr/>
            </p:nvSpPr>
            <p:spPr bwMode="auto">
              <a:xfrm>
                <a:off x="1330" y="283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07" name="Freeform 957"/>
              <p:cNvSpPr>
                <a:spLocks/>
              </p:cNvSpPr>
              <p:nvPr/>
            </p:nvSpPr>
            <p:spPr bwMode="auto">
              <a:xfrm>
                <a:off x="1325" y="283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08" name="Freeform 958"/>
              <p:cNvSpPr>
                <a:spLocks/>
              </p:cNvSpPr>
              <p:nvPr/>
            </p:nvSpPr>
            <p:spPr bwMode="auto">
              <a:xfrm>
                <a:off x="1325" y="283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09" name="Freeform 959"/>
              <p:cNvSpPr>
                <a:spLocks/>
              </p:cNvSpPr>
              <p:nvPr/>
            </p:nvSpPr>
            <p:spPr bwMode="auto">
              <a:xfrm>
                <a:off x="1321" y="283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10" name="Freeform 960"/>
              <p:cNvSpPr>
                <a:spLocks/>
              </p:cNvSpPr>
              <p:nvPr/>
            </p:nvSpPr>
            <p:spPr bwMode="auto">
              <a:xfrm>
                <a:off x="1321" y="283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11" name="Freeform 961"/>
              <p:cNvSpPr>
                <a:spLocks/>
              </p:cNvSpPr>
              <p:nvPr/>
            </p:nvSpPr>
            <p:spPr bwMode="auto">
              <a:xfrm>
                <a:off x="1316" y="283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12" name="Freeform 962"/>
              <p:cNvSpPr>
                <a:spLocks/>
              </p:cNvSpPr>
              <p:nvPr/>
            </p:nvSpPr>
            <p:spPr bwMode="auto">
              <a:xfrm>
                <a:off x="1316" y="283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13" name="Freeform 963"/>
              <p:cNvSpPr>
                <a:spLocks/>
              </p:cNvSpPr>
              <p:nvPr/>
            </p:nvSpPr>
            <p:spPr bwMode="auto">
              <a:xfrm>
                <a:off x="1312" y="283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14" name="Freeform 964"/>
              <p:cNvSpPr>
                <a:spLocks/>
              </p:cNvSpPr>
              <p:nvPr/>
            </p:nvSpPr>
            <p:spPr bwMode="auto">
              <a:xfrm>
                <a:off x="1312" y="283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15" name="Freeform 965"/>
              <p:cNvSpPr>
                <a:spLocks/>
              </p:cNvSpPr>
              <p:nvPr/>
            </p:nvSpPr>
            <p:spPr bwMode="auto">
              <a:xfrm>
                <a:off x="1302" y="2837"/>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116" name="Freeform 966"/>
              <p:cNvSpPr>
                <a:spLocks/>
              </p:cNvSpPr>
              <p:nvPr/>
            </p:nvSpPr>
            <p:spPr bwMode="auto">
              <a:xfrm>
                <a:off x="1302" y="2837"/>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17" name="Freeform 967"/>
              <p:cNvSpPr>
                <a:spLocks/>
              </p:cNvSpPr>
              <p:nvPr/>
            </p:nvSpPr>
            <p:spPr bwMode="auto">
              <a:xfrm>
                <a:off x="1298" y="283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18" name="Freeform 968"/>
              <p:cNvSpPr>
                <a:spLocks/>
              </p:cNvSpPr>
              <p:nvPr/>
            </p:nvSpPr>
            <p:spPr bwMode="auto">
              <a:xfrm>
                <a:off x="1298" y="283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19" name="Freeform 969"/>
              <p:cNvSpPr>
                <a:spLocks/>
              </p:cNvSpPr>
              <p:nvPr/>
            </p:nvSpPr>
            <p:spPr bwMode="auto">
              <a:xfrm>
                <a:off x="1293" y="284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20" name="Freeform 970"/>
              <p:cNvSpPr>
                <a:spLocks/>
              </p:cNvSpPr>
              <p:nvPr/>
            </p:nvSpPr>
            <p:spPr bwMode="auto">
              <a:xfrm>
                <a:off x="1293" y="28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121" name="Freeform 971"/>
              <p:cNvSpPr>
                <a:spLocks/>
              </p:cNvSpPr>
              <p:nvPr/>
            </p:nvSpPr>
            <p:spPr bwMode="auto">
              <a:xfrm>
                <a:off x="1289" y="284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22" name="Freeform 972"/>
              <p:cNvSpPr>
                <a:spLocks/>
              </p:cNvSpPr>
              <p:nvPr/>
            </p:nvSpPr>
            <p:spPr bwMode="auto">
              <a:xfrm>
                <a:off x="1289" y="28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123" name="Freeform 973"/>
              <p:cNvSpPr>
                <a:spLocks/>
              </p:cNvSpPr>
              <p:nvPr/>
            </p:nvSpPr>
            <p:spPr bwMode="auto">
              <a:xfrm>
                <a:off x="1284" y="284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24" name="Freeform 974"/>
              <p:cNvSpPr>
                <a:spLocks/>
              </p:cNvSpPr>
              <p:nvPr/>
            </p:nvSpPr>
            <p:spPr bwMode="auto">
              <a:xfrm>
                <a:off x="1284" y="28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125" name="Freeform 975"/>
              <p:cNvSpPr>
                <a:spLocks/>
              </p:cNvSpPr>
              <p:nvPr/>
            </p:nvSpPr>
            <p:spPr bwMode="auto">
              <a:xfrm>
                <a:off x="1280" y="284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26" name="Freeform 976"/>
              <p:cNvSpPr>
                <a:spLocks/>
              </p:cNvSpPr>
              <p:nvPr/>
            </p:nvSpPr>
            <p:spPr bwMode="auto">
              <a:xfrm>
                <a:off x="1280" y="28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127" name="Freeform 977"/>
              <p:cNvSpPr>
                <a:spLocks/>
              </p:cNvSpPr>
              <p:nvPr/>
            </p:nvSpPr>
            <p:spPr bwMode="auto">
              <a:xfrm>
                <a:off x="1275" y="284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28" name="Freeform 978"/>
              <p:cNvSpPr>
                <a:spLocks/>
              </p:cNvSpPr>
              <p:nvPr/>
            </p:nvSpPr>
            <p:spPr bwMode="auto">
              <a:xfrm>
                <a:off x="1275" y="28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129" name="Freeform 979"/>
              <p:cNvSpPr>
                <a:spLocks/>
              </p:cNvSpPr>
              <p:nvPr/>
            </p:nvSpPr>
            <p:spPr bwMode="auto">
              <a:xfrm>
                <a:off x="1271" y="284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30" name="Freeform 980"/>
              <p:cNvSpPr>
                <a:spLocks/>
              </p:cNvSpPr>
              <p:nvPr/>
            </p:nvSpPr>
            <p:spPr bwMode="auto">
              <a:xfrm>
                <a:off x="1271" y="28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131" name="Freeform 981"/>
              <p:cNvSpPr>
                <a:spLocks/>
              </p:cNvSpPr>
              <p:nvPr/>
            </p:nvSpPr>
            <p:spPr bwMode="auto">
              <a:xfrm>
                <a:off x="1266" y="284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32" name="Freeform 982"/>
              <p:cNvSpPr>
                <a:spLocks/>
              </p:cNvSpPr>
              <p:nvPr/>
            </p:nvSpPr>
            <p:spPr bwMode="auto">
              <a:xfrm>
                <a:off x="1266" y="28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133" name="Freeform 983"/>
              <p:cNvSpPr>
                <a:spLocks/>
              </p:cNvSpPr>
              <p:nvPr/>
            </p:nvSpPr>
            <p:spPr bwMode="auto">
              <a:xfrm>
                <a:off x="1262" y="284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34" name="Freeform 984"/>
              <p:cNvSpPr>
                <a:spLocks/>
              </p:cNvSpPr>
              <p:nvPr/>
            </p:nvSpPr>
            <p:spPr bwMode="auto">
              <a:xfrm>
                <a:off x="1262" y="284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35" name="Freeform 985"/>
              <p:cNvSpPr>
                <a:spLocks/>
              </p:cNvSpPr>
              <p:nvPr/>
            </p:nvSpPr>
            <p:spPr bwMode="auto">
              <a:xfrm>
                <a:off x="1257" y="284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36" name="Freeform 986"/>
              <p:cNvSpPr>
                <a:spLocks/>
              </p:cNvSpPr>
              <p:nvPr/>
            </p:nvSpPr>
            <p:spPr bwMode="auto">
              <a:xfrm>
                <a:off x="1257" y="284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37" name="Freeform 987"/>
              <p:cNvSpPr>
                <a:spLocks/>
              </p:cNvSpPr>
              <p:nvPr/>
            </p:nvSpPr>
            <p:spPr bwMode="auto">
              <a:xfrm>
                <a:off x="1253" y="284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38" name="Freeform 988"/>
              <p:cNvSpPr>
                <a:spLocks/>
              </p:cNvSpPr>
              <p:nvPr/>
            </p:nvSpPr>
            <p:spPr bwMode="auto">
              <a:xfrm>
                <a:off x="1253" y="284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39" name="Freeform 989"/>
              <p:cNvSpPr>
                <a:spLocks/>
              </p:cNvSpPr>
              <p:nvPr/>
            </p:nvSpPr>
            <p:spPr bwMode="auto">
              <a:xfrm>
                <a:off x="1248" y="284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40" name="Freeform 990"/>
              <p:cNvSpPr>
                <a:spLocks/>
              </p:cNvSpPr>
              <p:nvPr/>
            </p:nvSpPr>
            <p:spPr bwMode="auto">
              <a:xfrm>
                <a:off x="1248" y="284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41" name="Freeform 991"/>
              <p:cNvSpPr>
                <a:spLocks/>
              </p:cNvSpPr>
              <p:nvPr/>
            </p:nvSpPr>
            <p:spPr bwMode="auto">
              <a:xfrm>
                <a:off x="1244" y="284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42" name="Freeform 992"/>
              <p:cNvSpPr>
                <a:spLocks/>
              </p:cNvSpPr>
              <p:nvPr/>
            </p:nvSpPr>
            <p:spPr bwMode="auto">
              <a:xfrm>
                <a:off x="1244" y="284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43" name="Freeform 993"/>
              <p:cNvSpPr>
                <a:spLocks/>
              </p:cNvSpPr>
              <p:nvPr/>
            </p:nvSpPr>
            <p:spPr bwMode="auto">
              <a:xfrm>
                <a:off x="1239" y="284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44" name="Freeform 994"/>
              <p:cNvSpPr>
                <a:spLocks/>
              </p:cNvSpPr>
              <p:nvPr/>
            </p:nvSpPr>
            <p:spPr bwMode="auto">
              <a:xfrm>
                <a:off x="1239" y="284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45" name="Freeform 995"/>
              <p:cNvSpPr>
                <a:spLocks/>
              </p:cNvSpPr>
              <p:nvPr/>
            </p:nvSpPr>
            <p:spPr bwMode="auto">
              <a:xfrm>
                <a:off x="1235" y="285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46" name="Freeform 996"/>
              <p:cNvSpPr>
                <a:spLocks/>
              </p:cNvSpPr>
              <p:nvPr/>
            </p:nvSpPr>
            <p:spPr bwMode="auto">
              <a:xfrm>
                <a:off x="1235" y="28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147" name="Freeform 997"/>
              <p:cNvSpPr>
                <a:spLocks/>
              </p:cNvSpPr>
              <p:nvPr/>
            </p:nvSpPr>
            <p:spPr bwMode="auto">
              <a:xfrm>
                <a:off x="1230" y="285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48" name="Freeform 998"/>
              <p:cNvSpPr>
                <a:spLocks/>
              </p:cNvSpPr>
              <p:nvPr/>
            </p:nvSpPr>
            <p:spPr bwMode="auto">
              <a:xfrm>
                <a:off x="1230" y="28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149" name="Freeform 999"/>
              <p:cNvSpPr>
                <a:spLocks/>
              </p:cNvSpPr>
              <p:nvPr/>
            </p:nvSpPr>
            <p:spPr bwMode="auto">
              <a:xfrm>
                <a:off x="1226" y="285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50" name="Freeform 1000"/>
              <p:cNvSpPr>
                <a:spLocks/>
              </p:cNvSpPr>
              <p:nvPr/>
            </p:nvSpPr>
            <p:spPr bwMode="auto">
              <a:xfrm>
                <a:off x="1226" y="28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151" name="Freeform 1001"/>
              <p:cNvSpPr>
                <a:spLocks/>
              </p:cNvSpPr>
              <p:nvPr/>
            </p:nvSpPr>
            <p:spPr bwMode="auto">
              <a:xfrm>
                <a:off x="1221" y="285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52" name="Freeform 1002"/>
              <p:cNvSpPr>
                <a:spLocks/>
              </p:cNvSpPr>
              <p:nvPr/>
            </p:nvSpPr>
            <p:spPr bwMode="auto">
              <a:xfrm>
                <a:off x="1221" y="28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153" name="Freeform 1003"/>
              <p:cNvSpPr>
                <a:spLocks/>
              </p:cNvSpPr>
              <p:nvPr/>
            </p:nvSpPr>
            <p:spPr bwMode="auto">
              <a:xfrm>
                <a:off x="1217" y="285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54" name="Freeform 1004"/>
              <p:cNvSpPr>
                <a:spLocks/>
              </p:cNvSpPr>
              <p:nvPr/>
            </p:nvSpPr>
            <p:spPr bwMode="auto">
              <a:xfrm>
                <a:off x="1217" y="28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2155" name="Freeform 1005"/>
              <p:cNvSpPr>
                <a:spLocks/>
              </p:cNvSpPr>
              <p:nvPr/>
            </p:nvSpPr>
            <p:spPr bwMode="auto">
              <a:xfrm>
                <a:off x="1212" y="285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56" name="Freeform 1006"/>
              <p:cNvSpPr>
                <a:spLocks/>
              </p:cNvSpPr>
              <p:nvPr/>
            </p:nvSpPr>
            <p:spPr bwMode="auto">
              <a:xfrm>
                <a:off x="1212" y="28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2157" name="Freeform 1007"/>
              <p:cNvSpPr>
                <a:spLocks/>
              </p:cNvSpPr>
              <p:nvPr/>
            </p:nvSpPr>
            <p:spPr bwMode="auto">
              <a:xfrm>
                <a:off x="1208" y="285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2158" name="Freeform 1008"/>
              <p:cNvSpPr>
                <a:spLocks/>
              </p:cNvSpPr>
              <p:nvPr/>
            </p:nvSpPr>
            <p:spPr bwMode="auto">
              <a:xfrm>
                <a:off x="1208" y="285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2159" name="Freeform 1009"/>
              <p:cNvSpPr>
                <a:spLocks/>
              </p:cNvSpPr>
              <p:nvPr/>
            </p:nvSpPr>
            <p:spPr bwMode="auto">
              <a:xfrm>
                <a:off x="1203" y="285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2160" name="Freeform 1010"/>
              <p:cNvSpPr>
                <a:spLocks/>
              </p:cNvSpPr>
              <p:nvPr/>
            </p:nvSpPr>
            <p:spPr bwMode="auto">
              <a:xfrm>
                <a:off x="1203" y="285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2161" name="Freeform 1011"/>
              <p:cNvSpPr>
                <a:spLocks/>
              </p:cNvSpPr>
              <p:nvPr/>
            </p:nvSpPr>
            <p:spPr bwMode="auto">
              <a:xfrm>
                <a:off x="1198" y="2855"/>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2162" name="Freeform 1012"/>
              <p:cNvSpPr>
                <a:spLocks/>
              </p:cNvSpPr>
              <p:nvPr/>
            </p:nvSpPr>
            <p:spPr bwMode="auto">
              <a:xfrm>
                <a:off x="1198" y="2855"/>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grpSp>
        <p:grpSp>
          <p:nvGrpSpPr>
            <p:cNvPr id="8" name="Group 1214"/>
            <p:cNvGrpSpPr>
              <a:grpSpLocks/>
            </p:cNvGrpSpPr>
            <p:nvPr/>
          </p:nvGrpSpPr>
          <p:grpSpPr bwMode="auto">
            <a:xfrm>
              <a:off x="733" y="2855"/>
              <a:ext cx="475" cy="239"/>
              <a:chOff x="733" y="2855"/>
              <a:chExt cx="475" cy="239"/>
            </a:xfrm>
          </p:grpSpPr>
          <p:sp>
            <p:nvSpPr>
              <p:cNvPr id="31763" name="Freeform 1014"/>
              <p:cNvSpPr>
                <a:spLocks/>
              </p:cNvSpPr>
              <p:nvPr/>
            </p:nvSpPr>
            <p:spPr bwMode="auto">
              <a:xfrm>
                <a:off x="1194" y="285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64" name="Freeform 1015"/>
              <p:cNvSpPr>
                <a:spLocks/>
              </p:cNvSpPr>
              <p:nvPr/>
            </p:nvSpPr>
            <p:spPr bwMode="auto">
              <a:xfrm>
                <a:off x="1194" y="285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765" name="Freeform 1016"/>
              <p:cNvSpPr>
                <a:spLocks/>
              </p:cNvSpPr>
              <p:nvPr/>
            </p:nvSpPr>
            <p:spPr bwMode="auto">
              <a:xfrm>
                <a:off x="1189" y="285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766" name="Freeform 1017"/>
              <p:cNvSpPr>
                <a:spLocks/>
              </p:cNvSpPr>
              <p:nvPr/>
            </p:nvSpPr>
            <p:spPr bwMode="auto">
              <a:xfrm>
                <a:off x="1189" y="285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767" name="Freeform 1018"/>
              <p:cNvSpPr>
                <a:spLocks/>
              </p:cNvSpPr>
              <p:nvPr/>
            </p:nvSpPr>
            <p:spPr bwMode="auto">
              <a:xfrm>
                <a:off x="1185" y="285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68" name="Freeform 1019"/>
              <p:cNvSpPr>
                <a:spLocks/>
              </p:cNvSpPr>
              <p:nvPr/>
            </p:nvSpPr>
            <p:spPr bwMode="auto">
              <a:xfrm>
                <a:off x="1185" y="28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769" name="Freeform 1020"/>
              <p:cNvSpPr>
                <a:spLocks/>
              </p:cNvSpPr>
              <p:nvPr/>
            </p:nvSpPr>
            <p:spPr bwMode="auto">
              <a:xfrm>
                <a:off x="1180" y="285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770" name="Freeform 1021"/>
              <p:cNvSpPr>
                <a:spLocks/>
              </p:cNvSpPr>
              <p:nvPr/>
            </p:nvSpPr>
            <p:spPr bwMode="auto">
              <a:xfrm>
                <a:off x="1180" y="28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771" name="Freeform 1022"/>
              <p:cNvSpPr>
                <a:spLocks/>
              </p:cNvSpPr>
              <p:nvPr/>
            </p:nvSpPr>
            <p:spPr bwMode="auto">
              <a:xfrm>
                <a:off x="1176" y="285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72" name="Freeform 1023"/>
              <p:cNvSpPr>
                <a:spLocks/>
              </p:cNvSpPr>
              <p:nvPr/>
            </p:nvSpPr>
            <p:spPr bwMode="auto">
              <a:xfrm>
                <a:off x="1176" y="28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773" name="Freeform 1024"/>
              <p:cNvSpPr>
                <a:spLocks/>
              </p:cNvSpPr>
              <p:nvPr/>
            </p:nvSpPr>
            <p:spPr bwMode="auto">
              <a:xfrm>
                <a:off x="1171" y="285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774" name="Freeform 1025"/>
              <p:cNvSpPr>
                <a:spLocks/>
              </p:cNvSpPr>
              <p:nvPr/>
            </p:nvSpPr>
            <p:spPr bwMode="auto">
              <a:xfrm>
                <a:off x="1171" y="28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775" name="Freeform 1026"/>
              <p:cNvSpPr>
                <a:spLocks/>
              </p:cNvSpPr>
              <p:nvPr/>
            </p:nvSpPr>
            <p:spPr bwMode="auto">
              <a:xfrm>
                <a:off x="1167" y="285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76" name="Freeform 1027"/>
              <p:cNvSpPr>
                <a:spLocks/>
              </p:cNvSpPr>
              <p:nvPr/>
            </p:nvSpPr>
            <p:spPr bwMode="auto">
              <a:xfrm>
                <a:off x="1167" y="28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777" name="Freeform 1028"/>
              <p:cNvSpPr>
                <a:spLocks/>
              </p:cNvSpPr>
              <p:nvPr/>
            </p:nvSpPr>
            <p:spPr bwMode="auto">
              <a:xfrm>
                <a:off x="1162" y="286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778" name="Freeform 1029"/>
              <p:cNvSpPr>
                <a:spLocks/>
              </p:cNvSpPr>
              <p:nvPr/>
            </p:nvSpPr>
            <p:spPr bwMode="auto">
              <a:xfrm>
                <a:off x="1162" y="286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779" name="Freeform 1030"/>
              <p:cNvSpPr>
                <a:spLocks/>
              </p:cNvSpPr>
              <p:nvPr/>
            </p:nvSpPr>
            <p:spPr bwMode="auto">
              <a:xfrm>
                <a:off x="1158" y="286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80" name="Freeform 1031"/>
              <p:cNvSpPr>
                <a:spLocks/>
              </p:cNvSpPr>
              <p:nvPr/>
            </p:nvSpPr>
            <p:spPr bwMode="auto">
              <a:xfrm>
                <a:off x="1158" y="286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781" name="Freeform 1032"/>
              <p:cNvSpPr>
                <a:spLocks/>
              </p:cNvSpPr>
              <p:nvPr/>
            </p:nvSpPr>
            <p:spPr bwMode="auto">
              <a:xfrm>
                <a:off x="1153" y="286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782" name="Freeform 1033"/>
              <p:cNvSpPr>
                <a:spLocks/>
              </p:cNvSpPr>
              <p:nvPr/>
            </p:nvSpPr>
            <p:spPr bwMode="auto">
              <a:xfrm>
                <a:off x="1153" y="286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783" name="Freeform 1034"/>
              <p:cNvSpPr>
                <a:spLocks/>
              </p:cNvSpPr>
              <p:nvPr/>
            </p:nvSpPr>
            <p:spPr bwMode="auto">
              <a:xfrm>
                <a:off x="1149" y="286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84" name="Freeform 1035"/>
              <p:cNvSpPr>
                <a:spLocks/>
              </p:cNvSpPr>
              <p:nvPr/>
            </p:nvSpPr>
            <p:spPr bwMode="auto">
              <a:xfrm>
                <a:off x="1149" y="286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785" name="Freeform 1036"/>
              <p:cNvSpPr>
                <a:spLocks/>
              </p:cNvSpPr>
              <p:nvPr/>
            </p:nvSpPr>
            <p:spPr bwMode="auto">
              <a:xfrm>
                <a:off x="1140" y="286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86" name="Freeform 1037"/>
              <p:cNvSpPr>
                <a:spLocks/>
              </p:cNvSpPr>
              <p:nvPr/>
            </p:nvSpPr>
            <p:spPr bwMode="auto">
              <a:xfrm>
                <a:off x="1140" y="286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787" name="Freeform 1038"/>
              <p:cNvSpPr>
                <a:spLocks/>
              </p:cNvSpPr>
              <p:nvPr/>
            </p:nvSpPr>
            <p:spPr bwMode="auto">
              <a:xfrm>
                <a:off x="1135" y="286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788" name="Freeform 1039"/>
              <p:cNvSpPr>
                <a:spLocks/>
              </p:cNvSpPr>
              <p:nvPr/>
            </p:nvSpPr>
            <p:spPr bwMode="auto">
              <a:xfrm>
                <a:off x="1135" y="28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789" name="Freeform 1040"/>
              <p:cNvSpPr>
                <a:spLocks/>
              </p:cNvSpPr>
              <p:nvPr/>
            </p:nvSpPr>
            <p:spPr bwMode="auto">
              <a:xfrm>
                <a:off x="1131" y="286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90" name="Freeform 1041"/>
              <p:cNvSpPr>
                <a:spLocks/>
              </p:cNvSpPr>
              <p:nvPr/>
            </p:nvSpPr>
            <p:spPr bwMode="auto">
              <a:xfrm>
                <a:off x="1131" y="286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791" name="Freeform 1042"/>
              <p:cNvSpPr>
                <a:spLocks/>
              </p:cNvSpPr>
              <p:nvPr/>
            </p:nvSpPr>
            <p:spPr bwMode="auto">
              <a:xfrm>
                <a:off x="1126" y="287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792" name="Freeform 1043"/>
              <p:cNvSpPr>
                <a:spLocks/>
              </p:cNvSpPr>
              <p:nvPr/>
            </p:nvSpPr>
            <p:spPr bwMode="auto">
              <a:xfrm>
                <a:off x="1126" y="287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793" name="Freeform 1044"/>
              <p:cNvSpPr>
                <a:spLocks/>
              </p:cNvSpPr>
              <p:nvPr/>
            </p:nvSpPr>
            <p:spPr bwMode="auto">
              <a:xfrm>
                <a:off x="1122" y="287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94" name="Freeform 1045"/>
              <p:cNvSpPr>
                <a:spLocks/>
              </p:cNvSpPr>
              <p:nvPr/>
            </p:nvSpPr>
            <p:spPr bwMode="auto">
              <a:xfrm>
                <a:off x="1122" y="287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795" name="Freeform 1046"/>
              <p:cNvSpPr>
                <a:spLocks/>
              </p:cNvSpPr>
              <p:nvPr/>
            </p:nvSpPr>
            <p:spPr bwMode="auto">
              <a:xfrm>
                <a:off x="1117" y="287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796" name="Freeform 1047"/>
              <p:cNvSpPr>
                <a:spLocks/>
              </p:cNvSpPr>
              <p:nvPr/>
            </p:nvSpPr>
            <p:spPr bwMode="auto">
              <a:xfrm>
                <a:off x="1117" y="287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797" name="Freeform 1048"/>
              <p:cNvSpPr>
                <a:spLocks/>
              </p:cNvSpPr>
              <p:nvPr/>
            </p:nvSpPr>
            <p:spPr bwMode="auto">
              <a:xfrm>
                <a:off x="1113" y="287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98" name="Freeform 1049"/>
              <p:cNvSpPr>
                <a:spLocks/>
              </p:cNvSpPr>
              <p:nvPr/>
            </p:nvSpPr>
            <p:spPr bwMode="auto">
              <a:xfrm>
                <a:off x="1113" y="287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799" name="Freeform 1050"/>
              <p:cNvSpPr>
                <a:spLocks/>
              </p:cNvSpPr>
              <p:nvPr/>
            </p:nvSpPr>
            <p:spPr bwMode="auto">
              <a:xfrm>
                <a:off x="1108" y="287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00" name="Freeform 1051"/>
              <p:cNvSpPr>
                <a:spLocks/>
              </p:cNvSpPr>
              <p:nvPr/>
            </p:nvSpPr>
            <p:spPr bwMode="auto">
              <a:xfrm>
                <a:off x="1108" y="287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01" name="Freeform 1052"/>
              <p:cNvSpPr>
                <a:spLocks/>
              </p:cNvSpPr>
              <p:nvPr/>
            </p:nvSpPr>
            <p:spPr bwMode="auto">
              <a:xfrm>
                <a:off x="1104" y="287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02" name="Freeform 1053"/>
              <p:cNvSpPr>
                <a:spLocks/>
              </p:cNvSpPr>
              <p:nvPr/>
            </p:nvSpPr>
            <p:spPr bwMode="auto">
              <a:xfrm>
                <a:off x="1104" y="287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03" name="Freeform 1054"/>
              <p:cNvSpPr>
                <a:spLocks/>
              </p:cNvSpPr>
              <p:nvPr/>
            </p:nvSpPr>
            <p:spPr bwMode="auto">
              <a:xfrm>
                <a:off x="1099" y="288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04" name="Freeform 1055"/>
              <p:cNvSpPr>
                <a:spLocks/>
              </p:cNvSpPr>
              <p:nvPr/>
            </p:nvSpPr>
            <p:spPr bwMode="auto">
              <a:xfrm>
                <a:off x="1099" y="288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05" name="Freeform 1056"/>
              <p:cNvSpPr>
                <a:spLocks/>
              </p:cNvSpPr>
              <p:nvPr/>
            </p:nvSpPr>
            <p:spPr bwMode="auto">
              <a:xfrm>
                <a:off x="1094" y="2882"/>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1806" name="Freeform 1057"/>
              <p:cNvSpPr>
                <a:spLocks/>
              </p:cNvSpPr>
              <p:nvPr/>
            </p:nvSpPr>
            <p:spPr bwMode="auto">
              <a:xfrm>
                <a:off x="1094" y="2882"/>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07" name="Freeform 1058"/>
              <p:cNvSpPr>
                <a:spLocks/>
              </p:cNvSpPr>
              <p:nvPr/>
            </p:nvSpPr>
            <p:spPr bwMode="auto">
              <a:xfrm>
                <a:off x="1090" y="288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08" name="Freeform 1059"/>
              <p:cNvSpPr>
                <a:spLocks/>
              </p:cNvSpPr>
              <p:nvPr/>
            </p:nvSpPr>
            <p:spPr bwMode="auto">
              <a:xfrm>
                <a:off x="1090" y="288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09" name="Freeform 1060"/>
              <p:cNvSpPr>
                <a:spLocks/>
              </p:cNvSpPr>
              <p:nvPr/>
            </p:nvSpPr>
            <p:spPr bwMode="auto">
              <a:xfrm>
                <a:off x="1085" y="288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10" name="Freeform 1061"/>
              <p:cNvSpPr>
                <a:spLocks/>
              </p:cNvSpPr>
              <p:nvPr/>
            </p:nvSpPr>
            <p:spPr bwMode="auto">
              <a:xfrm>
                <a:off x="1085" y="288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11" name="Freeform 1062"/>
              <p:cNvSpPr>
                <a:spLocks/>
              </p:cNvSpPr>
              <p:nvPr/>
            </p:nvSpPr>
            <p:spPr bwMode="auto">
              <a:xfrm>
                <a:off x="1081" y="288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12" name="Freeform 1063"/>
              <p:cNvSpPr>
                <a:spLocks/>
              </p:cNvSpPr>
              <p:nvPr/>
            </p:nvSpPr>
            <p:spPr bwMode="auto">
              <a:xfrm>
                <a:off x="1081" y="288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13" name="Freeform 1064"/>
              <p:cNvSpPr>
                <a:spLocks/>
              </p:cNvSpPr>
              <p:nvPr/>
            </p:nvSpPr>
            <p:spPr bwMode="auto">
              <a:xfrm>
                <a:off x="1076" y="289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14" name="Freeform 1065"/>
              <p:cNvSpPr>
                <a:spLocks/>
              </p:cNvSpPr>
              <p:nvPr/>
            </p:nvSpPr>
            <p:spPr bwMode="auto">
              <a:xfrm>
                <a:off x="1076" y="289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15" name="Freeform 1066"/>
              <p:cNvSpPr>
                <a:spLocks/>
              </p:cNvSpPr>
              <p:nvPr/>
            </p:nvSpPr>
            <p:spPr bwMode="auto">
              <a:xfrm>
                <a:off x="1072" y="289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16" name="Freeform 1067"/>
              <p:cNvSpPr>
                <a:spLocks/>
              </p:cNvSpPr>
              <p:nvPr/>
            </p:nvSpPr>
            <p:spPr bwMode="auto">
              <a:xfrm>
                <a:off x="1072" y="28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817" name="Freeform 1068"/>
              <p:cNvSpPr>
                <a:spLocks/>
              </p:cNvSpPr>
              <p:nvPr/>
            </p:nvSpPr>
            <p:spPr bwMode="auto">
              <a:xfrm>
                <a:off x="1067" y="289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18" name="Freeform 1069"/>
              <p:cNvSpPr>
                <a:spLocks/>
              </p:cNvSpPr>
              <p:nvPr/>
            </p:nvSpPr>
            <p:spPr bwMode="auto">
              <a:xfrm>
                <a:off x="1067" y="289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19" name="Freeform 1070"/>
              <p:cNvSpPr>
                <a:spLocks/>
              </p:cNvSpPr>
              <p:nvPr/>
            </p:nvSpPr>
            <p:spPr bwMode="auto">
              <a:xfrm>
                <a:off x="1063" y="289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20" name="Freeform 1071"/>
              <p:cNvSpPr>
                <a:spLocks/>
              </p:cNvSpPr>
              <p:nvPr/>
            </p:nvSpPr>
            <p:spPr bwMode="auto">
              <a:xfrm>
                <a:off x="1063" y="289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21" name="Freeform 1072"/>
              <p:cNvSpPr>
                <a:spLocks/>
              </p:cNvSpPr>
              <p:nvPr/>
            </p:nvSpPr>
            <p:spPr bwMode="auto">
              <a:xfrm>
                <a:off x="1058" y="289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22" name="Freeform 1073"/>
              <p:cNvSpPr>
                <a:spLocks/>
              </p:cNvSpPr>
              <p:nvPr/>
            </p:nvSpPr>
            <p:spPr bwMode="auto">
              <a:xfrm>
                <a:off x="1058" y="289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23" name="Freeform 1074"/>
              <p:cNvSpPr>
                <a:spLocks/>
              </p:cNvSpPr>
              <p:nvPr/>
            </p:nvSpPr>
            <p:spPr bwMode="auto">
              <a:xfrm>
                <a:off x="1054" y="290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24" name="Freeform 1075"/>
              <p:cNvSpPr>
                <a:spLocks/>
              </p:cNvSpPr>
              <p:nvPr/>
            </p:nvSpPr>
            <p:spPr bwMode="auto">
              <a:xfrm>
                <a:off x="1054" y="290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825" name="Freeform 1076"/>
              <p:cNvSpPr>
                <a:spLocks/>
              </p:cNvSpPr>
              <p:nvPr/>
            </p:nvSpPr>
            <p:spPr bwMode="auto">
              <a:xfrm>
                <a:off x="1049" y="290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26" name="Freeform 1077"/>
              <p:cNvSpPr>
                <a:spLocks/>
              </p:cNvSpPr>
              <p:nvPr/>
            </p:nvSpPr>
            <p:spPr bwMode="auto">
              <a:xfrm>
                <a:off x="1049" y="290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27" name="Freeform 1078"/>
              <p:cNvSpPr>
                <a:spLocks/>
              </p:cNvSpPr>
              <p:nvPr/>
            </p:nvSpPr>
            <p:spPr bwMode="auto">
              <a:xfrm>
                <a:off x="1045" y="290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28" name="Freeform 1079"/>
              <p:cNvSpPr>
                <a:spLocks/>
              </p:cNvSpPr>
              <p:nvPr/>
            </p:nvSpPr>
            <p:spPr bwMode="auto">
              <a:xfrm>
                <a:off x="1045" y="2904"/>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1829" name="Freeform 1080"/>
              <p:cNvSpPr>
                <a:spLocks/>
              </p:cNvSpPr>
              <p:nvPr/>
            </p:nvSpPr>
            <p:spPr bwMode="auto">
              <a:xfrm>
                <a:off x="1040" y="290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30" name="Freeform 1081"/>
              <p:cNvSpPr>
                <a:spLocks/>
              </p:cNvSpPr>
              <p:nvPr/>
            </p:nvSpPr>
            <p:spPr bwMode="auto">
              <a:xfrm>
                <a:off x="1040" y="2904"/>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1831" name="Freeform 1082"/>
              <p:cNvSpPr>
                <a:spLocks/>
              </p:cNvSpPr>
              <p:nvPr/>
            </p:nvSpPr>
            <p:spPr bwMode="auto">
              <a:xfrm>
                <a:off x="1036" y="290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32" name="Freeform 1083"/>
              <p:cNvSpPr>
                <a:spLocks/>
              </p:cNvSpPr>
              <p:nvPr/>
            </p:nvSpPr>
            <p:spPr bwMode="auto">
              <a:xfrm>
                <a:off x="1036" y="290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33" name="Freeform 1084"/>
              <p:cNvSpPr>
                <a:spLocks/>
              </p:cNvSpPr>
              <p:nvPr/>
            </p:nvSpPr>
            <p:spPr bwMode="auto">
              <a:xfrm>
                <a:off x="1031" y="290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34" name="Freeform 1085"/>
              <p:cNvSpPr>
                <a:spLocks/>
              </p:cNvSpPr>
              <p:nvPr/>
            </p:nvSpPr>
            <p:spPr bwMode="auto">
              <a:xfrm>
                <a:off x="1031" y="290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35" name="Freeform 1086"/>
              <p:cNvSpPr>
                <a:spLocks/>
              </p:cNvSpPr>
              <p:nvPr/>
            </p:nvSpPr>
            <p:spPr bwMode="auto">
              <a:xfrm>
                <a:off x="1027" y="291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36" name="Freeform 1087"/>
              <p:cNvSpPr>
                <a:spLocks/>
              </p:cNvSpPr>
              <p:nvPr/>
            </p:nvSpPr>
            <p:spPr bwMode="auto">
              <a:xfrm>
                <a:off x="1027" y="291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837" name="Freeform 1088"/>
              <p:cNvSpPr>
                <a:spLocks/>
              </p:cNvSpPr>
              <p:nvPr/>
            </p:nvSpPr>
            <p:spPr bwMode="auto">
              <a:xfrm>
                <a:off x="1022" y="291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38" name="Freeform 1089"/>
              <p:cNvSpPr>
                <a:spLocks/>
              </p:cNvSpPr>
              <p:nvPr/>
            </p:nvSpPr>
            <p:spPr bwMode="auto">
              <a:xfrm>
                <a:off x="1022" y="291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39" name="Freeform 1090"/>
              <p:cNvSpPr>
                <a:spLocks/>
              </p:cNvSpPr>
              <p:nvPr/>
            </p:nvSpPr>
            <p:spPr bwMode="auto">
              <a:xfrm>
                <a:off x="1018" y="291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40" name="Freeform 1091"/>
              <p:cNvSpPr>
                <a:spLocks/>
              </p:cNvSpPr>
              <p:nvPr/>
            </p:nvSpPr>
            <p:spPr bwMode="auto">
              <a:xfrm>
                <a:off x="1018" y="291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841" name="Freeform 1092"/>
              <p:cNvSpPr>
                <a:spLocks/>
              </p:cNvSpPr>
              <p:nvPr/>
            </p:nvSpPr>
            <p:spPr bwMode="auto">
              <a:xfrm>
                <a:off x="1013" y="291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42" name="Freeform 1093"/>
              <p:cNvSpPr>
                <a:spLocks/>
              </p:cNvSpPr>
              <p:nvPr/>
            </p:nvSpPr>
            <p:spPr bwMode="auto">
              <a:xfrm>
                <a:off x="1013" y="29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43" name="Freeform 1094"/>
              <p:cNvSpPr>
                <a:spLocks/>
              </p:cNvSpPr>
              <p:nvPr/>
            </p:nvSpPr>
            <p:spPr bwMode="auto">
              <a:xfrm>
                <a:off x="1009" y="291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44" name="Freeform 1095"/>
              <p:cNvSpPr>
                <a:spLocks/>
              </p:cNvSpPr>
              <p:nvPr/>
            </p:nvSpPr>
            <p:spPr bwMode="auto">
              <a:xfrm>
                <a:off x="1009" y="29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45" name="Freeform 1096"/>
              <p:cNvSpPr>
                <a:spLocks/>
              </p:cNvSpPr>
              <p:nvPr/>
            </p:nvSpPr>
            <p:spPr bwMode="auto">
              <a:xfrm>
                <a:off x="1004"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46" name="Freeform 1097"/>
              <p:cNvSpPr>
                <a:spLocks/>
              </p:cNvSpPr>
              <p:nvPr/>
            </p:nvSpPr>
            <p:spPr bwMode="auto">
              <a:xfrm>
                <a:off x="1004"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47" name="Freeform 1098"/>
              <p:cNvSpPr>
                <a:spLocks/>
              </p:cNvSpPr>
              <p:nvPr/>
            </p:nvSpPr>
            <p:spPr bwMode="auto">
              <a:xfrm>
                <a:off x="999" y="2923"/>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1848" name="Freeform 1099"/>
              <p:cNvSpPr>
                <a:spLocks/>
              </p:cNvSpPr>
              <p:nvPr/>
            </p:nvSpPr>
            <p:spPr bwMode="auto">
              <a:xfrm>
                <a:off x="999" y="2923"/>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49" name="Freeform 1100"/>
              <p:cNvSpPr>
                <a:spLocks/>
              </p:cNvSpPr>
              <p:nvPr/>
            </p:nvSpPr>
            <p:spPr bwMode="auto">
              <a:xfrm>
                <a:off x="995"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50" name="Freeform 1101"/>
              <p:cNvSpPr>
                <a:spLocks/>
              </p:cNvSpPr>
              <p:nvPr/>
            </p:nvSpPr>
            <p:spPr bwMode="auto">
              <a:xfrm>
                <a:off x="995"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51" name="Freeform 1102"/>
              <p:cNvSpPr>
                <a:spLocks/>
              </p:cNvSpPr>
              <p:nvPr/>
            </p:nvSpPr>
            <p:spPr bwMode="auto">
              <a:xfrm>
                <a:off x="990"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52" name="Freeform 1103"/>
              <p:cNvSpPr>
                <a:spLocks/>
              </p:cNvSpPr>
              <p:nvPr/>
            </p:nvSpPr>
            <p:spPr bwMode="auto">
              <a:xfrm>
                <a:off x="990"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53" name="Freeform 1104"/>
              <p:cNvSpPr>
                <a:spLocks/>
              </p:cNvSpPr>
              <p:nvPr/>
            </p:nvSpPr>
            <p:spPr bwMode="auto">
              <a:xfrm>
                <a:off x="986"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54" name="Freeform 1105"/>
              <p:cNvSpPr>
                <a:spLocks/>
              </p:cNvSpPr>
              <p:nvPr/>
            </p:nvSpPr>
            <p:spPr bwMode="auto">
              <a:xfrm>
                <a:off x="986"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855" name="Freeform 1106"/>
              <p:cNvSpPr>
                <a:spLocks/>
              </p:cNvSpPr>
              <p:nvPr/>
            </p:nvSpPr>
            <p:spPr bwMode="auto">
              <a:xfrm>
                <a:off x="977" y="293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56" name="Freeform 1107"/>
              <p:cNvSpPr>
                <a:spLocks/>
              </p:cNvSpPr>
              <p:nvPr/>
            </p:nvSpPr>
            <p:spPr bwMode="auto">
              <a:xfrm>
                <a:off x="977" y="29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57" name="Freeform 1108"/>
              <p:cNvSpPr>
                <a:spLocks/>
              </p:cNvSpPr>
              <p:nvPr/>
            </p:nvSpPr>
            <p:spPr bwMode="auto">
              <a:xfrm>
                <a:off x="972"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58" name="Freeform 1109"/>
              <p:cNvSpPr>
                <a:spLocks/>
              </p:cNvSpPr>
              <p:nvPr/>
            </p:nvSpPr>
            <p:spPr bwMode="auto">
              <a:xfrm>
                <a:off x="972" y="29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59" name="Freeform 1110"/>
              <p:cNvSpPr>
                <a:spLocks/>
              </p:cNvSpPr>
              <p:nvPr/>
            </p:nvSpPr>
            <p:spPr bwMode="auto">
              <a:xfrm>
                <a:off x="968" y="294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60" name="Freeform 1111"/>
              <p:cNvSpPr>
                <a:spLocks/>
              </p:cNvSpPr>
              <p:nvPr/>
            </p:nvSpPr>
            <p:spPr bwMode="auto">
              <a:xfrm>
                <a:off x="968" y="29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861" name="Freeform 1112"/>
              <p:cNvSpPr>
                <a:spLocks/>
              </p:cNvSpPr>
              <p:nvPr/>
            </p:nvSpPr>
            <p:spPr bwMode="auto">
              <a:xfrm>
                <a:off x="963" y="294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62" name="Freeform 1113"/>
              <p:cNvSpPr>
                <a:spLocks/>
              </p:cNvSpPr>
              <p:nvPr/>
            </p:nvSpPr>
            <p:spPr bwMode="auto">
              <a:xfrm>
                <a:off x="963" y="29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63" name="Freeform 1114"/>
              <p:cNvSpPr>
                <a:spLocks/>
              </p:cNvSpPr>
              <p:nvPr/>
            </p:nvSpPr>
            <p:spPr bwMode="auto">
              <a:xfrm>
                <a:off x="959" y="294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64" name="Freeform 1115"/>
              <p:cNvSpPr>
                <a:spLocks/>
              </p:cNvSpPr>
              <p:nvPr/>
            </p:nvSpPr>
            <p:spPr bwMode="auto">
              <a:xfrm>
                <a:off x="959" y="29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65" name="Freeform 1116"/>
              <p:cNvSpPr>
                <a:spLocks/>
              </p:cNvSpPr>
              <p:nvPr/>
            </p:nvSpPr>
            <p:spPr bwMode="auto">
              <a:xfrm>
                <a:off x="954" y="294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66" name="Freeform 1117"/>
              <p:cNvSpPr>
                <a:spLocks/>
              </p:cNvSpPr>
              <p:nvPr/>
            </p:nvSpPr>
            <p:spPr bwMode="auto">
              <a:xfrm>
                <a:off x="954" y="294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67" name="Freeform 1118"/>
              <p:cNvSpPr>
                <a:spLocks/>
              </p:cNvSpPr>
              <p:nvPr/>
            </p:nvSpPr>
            <p:spPr bwMode="auto">
              <a:xfrm>
                <a:off x="950" y="295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68" name="Freeform 1119"/>
              <p:cNvSpPr>
                <a:spLocks/>
              </p:cNvSpPr>
              <p:nvPr/>
            </p:nvSpPr>
            <p:spPr bwMode="auto">
              <a:xfrm>
                <a:off x="950" y="29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869" name="Freeform 1120"/>
              <p:cNvSpPr>
                <a:spLocks/>
              </p:cNvSpPr>
              <p:nvPr/>
            </p:nvSpPr>
            <p:spPr bwMode="auto">
              <a:xfrm>
                <a:off x="945" y="295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70" name="Freeform 1121"/>
              <p:cNvSpPr>
                <a:spLocks/>
              </p:cNvSpPr>
              <p:nvPr/>
            </p:nvSpPr>
            <p:spPr bwMode="auto">
              <a:xfrm>
                <a:off x="945" y="29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71" name="Freeform 1122"/>
              <p:cNvSpPr>
                <a:spLocks/>
              </p:cNvSpPr>
              <p:nvPr/>
            </p:nvSpPr>
            <p:spPr bwMode="auto">
              <a:xfrm>
                <a:off x="941" y="295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72" name="Freeform 1123"/>
              <p:cNvSpPr>
                <a:spLocks/>
              </p:cNvSpPr>
              <p:nvPr/>
            </p:nvSpPr>
            <p:spPr bwMode="auto">
              <a:xfrm>
                <a:off x="941" y="295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73" name="Freeform 1124"/>
              <p:cNvSpPr>
                <a:spLocks/>
              </p:cNvSpPr>
              <p:nvPr/>
            </p:nvSpPr>
            <p:spPr bwMode="auto">
              <a:xfrm>
                <a:off x="936" y="295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74" name="Freeform 1125"/>
              <p:cNvSpPr>
                <a:spLocks/>
              </p:cNvSpPr>
              <p:nvPr/>
            </p:nvSpPr>
            <p:spPr bwMode="auto">
              <a:xfrm>
                <a:off x="936" y="29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75" name="Freeform 1126"/>
              <p:cNvSpPr>
                <a:spLocks/>
              </p:cNvSpPr>
              <p:nvPr/>
            </p:nvSpPr>
            <p:spPr bwMode="auto">
              <a:xfrm>
                <a:off x="932" y="295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76" name="Freeform 1127"/>
              <p:cNvSpPr>
                <a:spLocks/>
              </p:cNvSpPr>
              <p:nvPr/>
            </p:nvSpPr>
            <p:spPr bwMode="auto">
              <a:xfrm>
                <a:off x="932" y="29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877" name="Freeform 1128"/>
              <p:cNvSpPr>
                <a:spLocks/>
              </p:cNvSpPr>
              <p:nvPr/>
            </p:nvSpPr>
            <p:spPr bwMode="auto">
              <a:xfrm>
                <a:off x="927" y="296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78" name="Freeform 1129"/>
              <p:cNvSpPr>
                <a:spLocks/>
              </p:cNvSpPr>
              <p:nvPr/>
            </p:nvSpPr>
            <p:spPr bwMode="auto">
              <a:xfrm>
                <a:off x="927" y="296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79" name="Freeform 1130"/>
              <p:cNvSpPr>
                <a:spLocks/>
              </p:cNvSpPr>
              <p:nvPr/>
            </p:nvSpPr>
            <p:spPr bwMode="auto">
              <a:xfrm>
                <a:off x="923" y="296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80" name="Freeform 1131"/>
              <p:cNvSpPr>
                <a:spLocks/>
              </p:cNvSpPr>
              <p:nvPr/>
            </p:nvSpPr>
            <p:spPr bwMode="auto">
              <a:xfrm>
                <a:off x="923" y="296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81" name="Freeform 1132"/>
              <p:cNvSpPr>
                <a:spLocks/>
              </p:cNvSpPr>
              <p:nvPr/>
            </p:nvSpPr>
            <p:spPr bwMode="auto">
              <a:xfrm>
                <a:off x="918" y="296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82" name="Freeform 1133"/>
              <p:cNvSpPr>
                <a:spLocks/>
              </p:cNvSpPr>
              <p:nvPr/>
            </p:nvSpPr>
            <p:spPr bwMode="auto">
              <a:xfrm>
                <a:off x="918" y="29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83" name="Freeform 1134"/>
              <p:cNvSpPr>
                <a:spLocks/>
              </p:cNvSpPr>
              <p:nvPr/>
            </p:nvSpPr>
            <p:spPr bwMode="auto">
              <a:xfrm>
                <a:off x="914" y="296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84" name="Freeform 1135"/>
              <p:cNvSpPr>
                <a:spLocks/>
              </p:cNvSpPr>
              <p:nvPr/>
            </p:nvSpPr>
            <p:spPr bwMode="auto">
              <a:xfrm>
                <a:off x="914" y="296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885" name="Freeform 1136"/>
              <p:cNvSpPr>
                <a:spLocks/>
              </p:cNvSpPr>
              <p:nvPr/>
            </p:nvSpPr>
            <p:spPr bwMode="auto">
              <a:xfrm>
                <a:off x="909" y="297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86" name="Freeform 1137"/>
              <p:cNvSpPr>
                <a:spLocks/>
              </p:cNvSpPr>
              <p:nvPr/>
            </p:nvSpPr>
            <p:spPr bwMode="auto">
              <a:xfrm>
                <a:off x="909" y="297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87" name="Freeform 1138"/>
              <p:cNvSpPr>
                <a:spLocks/>
              </p:cNvSpPr>
              <p:nvPr/>
            </p:nvSpPr>
            <p:spPr bwMode="auto">
              <a:xfrm>
                <a:off x="905" y="297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88" name="Freeform 1139"/>
              <p:cNvSpPr>
                <a:spLocks/>
              </p:cNvSpPr>
              <p:nvPr/>
            </p:nvSpPr>
            <p:spPr bwMode="auto">
              <a:xfrm>
                <a:off x="905" y="297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889" name="Freeform 1140"/>
              <p:cNvSpPr>
                <a:spLocks/>
              </p:cNvSpPr>
              <p:nvPr/>
            </p:nvSpPr>
            <p:spPr bwMode="auto">
              <a:xfrm>
                <a:off x="900" y="297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90" name="Freeform 1141"/>
              <p:cNvSpPr>
                <a:spLocks/>
              </p:cNvSpPr>
              <p:nvPr/>
            </p:nvSpPr>
            <p:spPr bwMode="auto">
              <a:xfrm>
                <a:off x="900" y="297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91" name="Freeform 1142"/>
              <p:cNvSpPr>
                <a:spLocks/>
              </p:cNvSpPr>
              <p:nvPr/>
            </p:nvSpPr>
            <p:spPr bwMode="auto">
              <a:xfrm>
                <a:off x="895" y="2981"/>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1892" name="Freeform 1143"/>
              <p:cNvSpPr>
                <a:spLocks/>
              </p:cNvSpPr>
              <p:nvPr/>
            </p:nvSpPr>
            <p:spPr bwMode="auto">
              <a:xfrm>
                <a:off x="895" y="2981"/>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893" name="Freeform 1144"/>
              <p:cNvSpPr>
                <a:spLocks/>
              </p:cNvSpPr>
              <p:nvPr/>
            </p:nvSpPr>
            <p:spPr bwMode="auto">
              <a:xfrm>
                <a:off x="891" y="298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94" name="Freeform 1145"/>
              <p:cNvSpPr>
                <a:spLocks/>
              </p:cNvSpPr>
              <p:nvPr/>
            </p:nvSpPr>
            <p:spPr bwMode="auto">
              <a:xfrm>
                <a:off x="891" y="298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895" name="Freeform 1146"/>
              <p:cNvSpPr>
                <a:spLocks/>
              </p:cNvSpPr>
              <p:nvPr/>
            </p:nvSpPr>
            <p:spPr bwMode="auto">
              <a:xfrm>
                <a:off x="886" y="298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896" name="Freeform 1147"/>
              <p:cNvSpPr>
                <a:spLocks/>
              </p:cNvSpPr>
              <p:nvPr/>
            </p:nvSpPr>
            <p:spPr bwMode="auto">
              <a:xfrm>
                <a:off x="886" y="298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897" name="Freeform 1148"/>
              <p:cNvSpPr>
                <a:spLocks/>
              </p:cNvSpPr>
              <p:nvPr/>
            </p:nvSpPr>
            <p:spPr bwMode="auto">
              <a:xfrm>
                <a:off x="882" y="298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898" name="Freeform 1149"/>
              <p:cNvSpPr>
                <a:spLocks/>
              </p:cNvSpPr>
              <p:nvPr/>
            </p:nvSpPr>
            <p:spPr bwMode="auto">
              <a:xfrm>
                <a:off x="882" y="298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899" name="Freeform 1150"/>
              <p:cNvSpPr>
                <a:spLocks/>
              </p:cNvSpPr>
              <p:nvPr/>
            </p:nvSpPr>
            <p:spPr bwMode="auto">
              <a:xfrm>
                <a:off x="877" y="299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00" name="Freeform 1151"/>
              <p:cNvSpPr>
                <a:spLocks/>
              </p:cNvSpPr>
              <p:nvPr/>
            </p:nvSpPr>
            <p:spPr bwMode="auto">
              <a:xfrm>
                <a:off x="877" y="299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01" name="Freeform 1152"/>
              <p:cNvSpPr>
                <a:spLocks/>
              </p:cNvSpPr>
              <p:nvPr/>
            </p:nvSpPr>
            <p:spPr bwMode="auto">
              <a:xfrm>
                <a:off x="873" y="299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02" name="Freeform 1153"/>
              <p:cNvSpPr>
                <a:spLocks/>
              </p:cNvSpPr>
              <p:nvPr/>
            </p:nvSpPr>
            <p:spPr bwMode="auto">
              <a:xfrm>
                <a:off x="873" y="299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903" name="Freeform 1154"/>
              <p:cNvSpPr>
                <a:spLocks/>
              </p:cNvSpPr>
              <p:nvPr/>
            </p:nvSpPr>
            <p:spPr bwMode="auto">
              <a:xfrm>
                <a:off x="868" y="299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04" name="Freeform 1155"/>
              <p:cNvSpPr>
                <a:spLocks/>
              </p:cNvSpPr>
              <p:nvPr/>
            </p:nvSpPr>
            <p:spPr bwMode="auto">
              <a:xfrm>
                <a:off x="868" y="299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05" name="Freeform 1156"/>
              <p:cNvSpPr>
                <a:spLocks/>
              </p:cNvSpPr>
              <p:nvPr/>
            </p:nvSpPr>
            <p:spPr bwMode="auto">
              <a:xfrm>
                <a:off x="864" y="299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06" name="Freeform 1157"/>
              <p:cNvSpPr>
                <a:spLocks/>
              </p:cNvSpPr>
              <p:nvPr/>
            </p:nvSpPr>
            <p:spPr bwMode="auto">
              <a:xfrm>
                <a:off x="864" y="299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07" name="Freeform 1158"/>
              <p:cNvSpPr>
                <a:spLocks/>
              </p:cNvSpPr>
              <p:nvPr/>
            </p:nvSpPr>
            <p:spPr bwMode="auto">
              <a:xfrm>
                <a:off x="859" y="300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08" name="Freeform 1159"/>
              <p:cNvSpPr>
                <a:spLocks/>
              </p:cNvSpPr>
              <p:nvPr/>
            </p:nvSpPr>
            <p:spPr bwMode="auto">
              <a:xfrm>
                <a:off x="859" y="300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09" name="Freeform 1160"/>
              <p:cNvSpPr>
                <a:spLocks/>
              </p:cNvSpPr>
              <p:nvPr/>
            </p:nvSpPr>
            <p:spPr bwMode="auto">
              <a:xfrm>
                <a:off x="855" y="300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10" name="Freeform 1161"/>
              <p:cNvSpPr>
                <a:spLocks/>
              </p:cNvSpPr>
              <p:nvPr/>
            </p:nvSpPr>
            <p:spPr bwMode="auto">
              <a:xfrm>
                <a:off x="855" y="300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911" name="Freeform 1162"/>
              <p:cNvSpPr>
                <a:spLocks/>
              </p:cNvSpPr>
              <p:nvPr/>
            </p:nvSpPr>
            <p:spPr bwMode="auto">
              <a:xfrm>
                <a:off x="850" y="300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12" name="Freeform 1163"/>
              <p:cNvSpPr>
                <a:spLocks/>
              </p:cNvSpPr>
              <p:nvPr/>
            </p:nvSpPr>
            <p:spPr bwMode="auto">
              <a:xfrm>
                <a:off x="850" y="3008"/>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1913" name="Freeform 1164"/>
              <p:cNvSpPr>
                <a:spLocks/>
              </p:cNvSpPr>
              <p:nvPr/>
            </p:nvSpPr>
            <p:spPr bwMode="auto">
              <a:xfrm>
                <a:off x="846" y="300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14" name="Freeform 1165"/>
              <p:cNvSpPr>
                <a:spLocks/>
              </p:cNvSpPr>
              <p:nvPr/>
            </p:nvSpPr>
            <p:spPr bwMode="auto">
              <a:xfrm>
                <a:off x="846" y="3008"/>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206BFF"/>
                </a:solidFill>
                <a:round/>
                <a:headEnd/>
                <a:tailEnd/>
              </a:ln>
            </p:spPr>
            <p:txBody>
              <a:bodyPr/>
              <a:lstStyle/>
              <a:p>
                <a:endParaRPr lang="en-US"/>
              </a:p>
            </p:txBody>
          </p:sp>
          <p:sp>
            <p:nvSpPr>
              <p:cNvPr id="31915" name="Freeform 1166"/>
              <p:cNvSpPr>
                <a:spLocks/>
              </p:cNvSpPr>
              <p:nvPr/>
            </p:nvSpPr>
            <p:spPr bwMode="auto">
              <a:xfrm>
                <a:off x="841" y="301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16" name="Freeform 1167"/>
              <p:cNvSpPr>
                <a:spLocks/>
              </p:cNvSpPr>
              <p:nvPr/>
            </p:nvSpPr>
            <p:spPr bwMode="auto">
              <a:xfrm>
                <a:off x="841" y="301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17" name="Freeform 1168"/>
              <p:cNvSpPr>
                <a:spLocks/>
              </p:cNvSpPr>
              <p:nvPr/>
            </p:nvSpPr>
            <p:spPr bwMode="auto">
              <a:xfrm>
                <a:off x="837" y="301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18" name="Freeform 1169"/>
              <p:cNvSpPr>
                <a:spLocks/>
              </p:cNvSpPr>
              <p:nvPr/>
            </p:nvSpPr>
            <p:spPr bwMode="auto">
              <a:xfrm>
                <a:off x="837" y="30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919" name="Freeform 1170"/>
              <p:cNvSpPr>
                <a:spLocks/>
              </p:cNvSpPr>
              <p:nvPr/>
            </p:nvSpPr>
            <p:spPr bwMode="auto">
              <a:xfrm>
                <a:off x="832" y="301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20" name="Freeform 1171"/>
              <p:cNvSpPr>
                <a:spLocks/>
              </p:cNvSpPr>
              <p:nvPr/>
            </p:nvSpPr>
            <p:spPr bwMode="auto">
              <a:xfrm>
                <a:off x="832" y="30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21" name="Freeform 1172"/>
              <p:cNvSpPr>
                <a:spLocks/>
              </p:cNvSpPr>
              <p:nvPr/>
            </p:nvSpPr>
            <p:spPr bwMode="auto">
              <a:xfrm>
                <a:off x="828" y="302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22" name="Freeform 1173"/>
              <p:cNvSpPr>
                <a:spLocks/>
              </p:cNvSpPr>
              <p:nvPr/>
            </p:nvSpPr>
            <p:spPr bwMode="auto">
              <a:xfrm>
                <a:off x="828" y="302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23" name="Freeform 1174"/>
              <p:cNvSpPr>
                <a:spLocks/>
              </p:cNvSpPr>
              <p:nvPr/>
            </p:nvSpPr>
            <p:spPr bwMode="auto">
              <a:xfrm>
                <a:off x="823" y="302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24" name="Freeform 1175"/>
              <p:cNvSpPr>
                <a:spLocks/>
              </p:cNvSpPr>
              <p:nvPr/>
            </p:nvSpPr>
            <p:spPr bwMode="auto">
              <a:xfrm>
                <a:off x="823" y="30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25" name="Freeform 1176"/>
              <p:cNvSpPr>
                <a:spLocks/>
              </p:cNvSpPr>
              <p:nvPr/>
            </p:nvSpPr>
            <p:spPr bwMode="auto">
              <a:xfrm>
                <a:off x="814" y="302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26" name="Freeform 1177"/>
              <p:cNvSpPr>
                <a:spLocks/>
              </p:cNvSpPr>
              <p:nvPr/>
            </p:nvSpPr>
            <p:spPr bwMode="auto">
              <a:xfrm>
                <a:off x="814" y="30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27" name="Freeform 1178"/>
              <p:cNvSpPr>
                <a:spLocks/>
              </p:cNvSpPr>
              <p:nvPr/>
            </p:nvSpPr>
            <p:spPr bwMode="auto">
              <a:xfrm>
                <a:off x="810" y="303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28" name="Freeform 1179"/>
              <p:cNvSpPr>
                <a:spLocks/>
              </p:cNvSpPr>
              <p:nvPr/>
            </p:nvSpPr>
            <p:spPr bwMode="auto">
              <a:xfrm>
                <a:off x="810" y="303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29" name="Freeform 1180"/>
              <p:cNvSpPr>
                <a:spLocks/>
              </p:cNvSpPr>
              <p:nvPr/>
            </p:nvSpPr>
            <p:spPr bwMode="auto">
              <a:xfrm>
                <a:off x="805" y="303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30" name="Freeform 1181"/>
              <p:cNvSpPr>
                <a:spLocks/>
              </p:cNvSpPr>
              <p:nvPr/>
            </p:nvSpPr>
            <p:spPr bwMode="auto">
              <a:xfrm>
                <a:off x="805" y="303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31" name="Freeform 1182"/>
              <p:cNvSpPr>
                <a:spLocks/>
              </p:cNvSpPr>
              <p:nvPr/>
            </p:nvSpPr>
            <p:spPr bwMode="auto">
              <a:xfrm>
                <a:off x="800" y="3036"/>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1932" name="Freeform 1183"/>
              <p:cNvSpPr>
                <a:spLocks/>
              </p:cNvSpPr>
              <p:nvPr/>
            </p:nvSpPr>
            <p:spPr bwMode="auto">
              <a:xfrm>
                <a:off x="800" y="3036"/>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33" name="Freeform 1184"/>
              <p:cNvSpPr>
                <a:spLocks/>
              </p:cNvSpPr>
              <p:nvPr/>
            </p:nvSpPr>
            <p:spPr bwMode="auto">
              <a:xfrm>
                <a:off x="796" y="304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34" name="Freeform 1185"/>
              <p:cNvSpPr>
                <a:spLocks/>
              </p:cNvSpPr>
              <p:nvPr/>
            </p:nvSpPr>
            <p:spPr bwMode="auto">
              <a:xfrm>
                <a:off x="796" y="304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35" name="Freeform 1186"/>
              <p:cNvSpPr>
                <a:spLocks/>
              </p:cNvSpPr>
              <p:nvPr/>
            </p:nvSpPr>
            <p:spPr bwMode="auto">
              <a:xfrm>
                <a:off x="791" y="304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36" name="Freeform 1187"/>
              <p:cNvSpPr>
                <a:spLocks/>
              </p:cNvSpPr>
              <p:nvPr/>
            </p:nvSpPr>
            <p:spPr bwMode="auto">
              <a:xfrm>
                <a:off x="791" y="304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37" name="Freeform 1188"/>
              <p:cNvSpPr>
                <a:spLocks/>
              </p:cNvSpPr>
              <p:nvPr/>
            </p:nvSpPr>
            <p:spPr bwMode="auto">
              <a:xfrm>
                <a:off x="787" y="304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38" name="Freeform 1189"/>
              <p:cNvSpPr>
                <a:spLocks/>
              </p:cNvSpPr>
              <p:nvPr/>
            </p:nvSpPr>
            <p:spPr bwMode="auto">
              <a:xfrm>
                <a:off x="787" y="30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939" name="Freeform 1190"/>
              <p:cNvSpPr>
                <a:spLocks/>
              </p:cNvSpPr>
              <p:nvPr/>
            </p:nvSpPr>
            <p:spPr bwMode="auto">
              <a:xfrm>
                <a:off x="782" y="304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40" name="Freeform 1191"/>
              <p:cNvSpPr>
                <a:spLocks/>
              </p:cNvSpPr>
              <p:nvPr/>
            </p:nvSpPr>
            <p:spPr bwMode="auto">
              <a:xfrm>
                <a:off x="782" y="304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41" name="Freeform 1192"/>
              <p:cNvSpPr>
                <a:spLocks/>
              </p:cNvSpPr>
              <p:nvPr/>
            </p:nvSpPr>
            <p:spPr bwMode="auto">
              <a:xfrm>
                <a:off x="778" y="304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42" name="Freeform 1193"/>
              <p:cNvSpPr>
                <a:spLocks/>
              </p:cNvSpPr>
              <p:nvPr/>
            </p:nvSpPr>
            <p:spPr bwMode="auto">
              <a:xfrm>
                <a:off x="778" y="304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43" name="Freeform 1194"/>
              <p:cNvSpPr>
                <a:spLocks/>
              </p:cNvSpPr>
              <p:nvPr/>
            </p:nvSpPr>
            <p:spPr bwMode="auto">
              <a:xfrm>
                <a:off x="773" y="305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44" name="Freeform 1195"/>
              <p:cNvSpPr>
                <a:spLocks/>
              </p:cNvSpPr>
              <p:nvPr/>
            </p:nvSpPr>
            <p:spPr bwMode="auto">
              <a:xfrm>
                <a:off x="773" y="30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45" name="Freeform 1196"/>
              <p:cNvSpPr>
                <a:spLocks/>
              </p:cNvSpPr>
              <p:nvPr/>
            </p:nvSpPr>
            <p:spPr bwMode="auto">
              <a:xfrm>
                <a:off x="769" y="305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46" name="Freeform 1197"/>
              <p:cNvSpPr>
                <a:spLocks/>
              </p:cNvSpPr>
              <p:nvPr/>
            </p:nvSpPr>
            <p:spPr bwMode="auto">
              <a:xfrm>
                <a:off x="769" y="305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47" name="Freeform 1198"/>
              <p:cNvSpPr>
                <a:spLocks/>
              </p:cNvSpPr>
              <p:nvPr/>
            </p:nvSpPr>
            <p:spPr bwMode="auto">
              <a:xfrm>
                <a:off x="764" y="305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48" name="Freeform 1199"/>
              <p:cNvSpPr>
                <a:spLocks/>
              </p:cNvSpPr>
              <p:nvPr/>
            </p:nvSpPr>
            <p:spPr bwMode="auto">
              <a:xfrm>
                <a:off x="764" y="305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49" name="Freeform 1200"/>
              <p:cNvSpPr>
                <a:spLocks/>
              </p:cNvSpPr>
              <p:nvPr/>
            </p:nvSpPr>
            <p:spPr bwMode="auto">
              <a:xfrm>
                <a:off x="760" y="306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50" name="Freeform 1201"/>
              <p:cNvSpPr>
                <a:spLocks/>
              </p:cNvSpPr>
              <p:nvPr/>
            </p:nvSpPr>
            <p:spPr bwMode="auto">
              <a:xfrm>
                <a:off x="760" y="306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951" name="Freeform 1202"/>
              <p:cNvSpPr>
                <a:spLocks/>
              </p:cNvSpPr>
              <p:nvPr/>
            </p:nvSpPr>
            <p:spPr bwMode="auto">
              <a:xfrm>
                <a:off x="755" y="306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52" name="Freeform 1203"/>
              <p:cNvSpPr>
                <a:spLocks/>
              </p:cNvSpPr>
              <p:nvPr/>
            </p:nvSpPr>
            <p:spPr bwMode="auto">
              <a:xfrm>
                <a:off x="755" y="306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953" name="Freeform 1204"/>
              <p:cNvSpPr>
                <a:spLocks/>
              </p:cNvSpPr>
              <p:nvPr/>
            </p:nvSpPr>
            <p:spPr bwMode="auto">
              <a:xfrm>
                <a:off x="751" y="306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54" name="Freeform 1205"/>
              <p:cNvSpPr>
                <a:spLocks/>
              </p:cNvSpPr>
              <p:nvPr/>
            </p:nvSpPr>
            <p:spPr bwMode="auto">
              <a:xfrm>
                <a:off x="751" y="306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55" name="Freeform 1206"/>
              <p:cNvSpPr>
                <a:spLocks/>
              </p:cNvSpPr>
              <p:nvPr/>
            </p:nvSpPr>
            <p:spPr bwMode="auto">
              <a:xfrm>
                <a:off x="746" y="307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56" name="Freeform 1207"/>
              <p:cNvSpPr>
                <a:spLocks/>
              </p:cNvSpPr>
              <p:nvPr/>
            </p:nvSpPr>
            <p:spPr bwMode="auto">
              <a:xfrm>
                <a:off x="746" y="307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57" name="Freeform 1208"/>
              <p:cNvSpPr>
                <a:spLocks/>
              </p:cNvSpPr>
              <p:nvPr/>
            </p:nvSpPr>
            <p:spPr bwMode="auto">
              <a:xfrm>
                <a:off x="742" y="307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58" name="Freeform 1209"/>
              <p:cNvSpPr>
                <a:spLocks/>
              </p:cNvSpPr>
              <p:nvPr/>
            </p:nvSpPr>
            <p:spPr bwMode="auto">
              <a:xfrm>
                <a:off x="742" y="307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959" name="Freeform 1210"/>
              <p:cNvSpPr>
                <a:spLocks/>
              </p:cNvSpPr>
              <p:nvPr/>
            </p:nvSpPr>
            <p:spPr bwMode="auto">
              <a:xfrm>
                <a:off x="737" y="308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960" name="Freeform 1211"/>
              <p:cNvSpPr>
                <a:spLocks/>
              </p:cNvSpPr>
              <p:nvPr/>
            </p:nvSpPr>
            <p:spPr bwMode="auto">
              <a:xfrm>
                <a:off x="737" y="308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961" name="Freeform 1212"/>
              <p:cNvSpPr>
                <a:spLocks/>
              </p:cNvSpPr>
              <p:nvPr/>
            </p:nvSpPr>
            <p:spPr bwMode="auto">
              <a:xfrm>
                <a:off x="733" y="308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962" name="Freeform 1213"/>
              <p:cNvSpPr>
                <a:spLocks/>
              </p:cNvSpPr>
              <p:nvPr/>
            </p:nvSpPr>
            <p:spPr bwMode="auto">
              <a:xfrm>
                <a:off x="733" y="308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grpSp>
        <p:grpSp>
          <p:nvGrpSpPr>
            <p:cNvPr id="9" name="Group 1415"/>
            <p:cNvGrpSpPr>
              <a:grpSpLocks/>
            </p:cNvGrpSpPr>
            <p:nvPr/>
          </p:nvGrpSpPr>
          <p:grpSpPr bwMode="auto">
            <a:xfrm>
              <a:off x="403" y="3085"/>
              <a:ext cx="339" cy="914"/>
              <a:chOff x="403" y="3085"/>
              <a:chExt cx="339" cy="914"/>
            </a:xfrm>
          </p:grpSpPr>
          <p:sp>
            <p:nvSpPr>
              <p:cNvPr id="31563" name="Freeform 1215"/>
              <p:cNvSpPr>
                <a:spLocks/>
              </p:cNvSpPr>
              <p:nvPr/>
            </p:nvSpPr>
            <p:spPr bwMode="auto">
              <a:xfrm>
                <a:off x="728" y="308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564" name="Freeform 1216"/>
              <p:cNvSpPr>
                <a:spLocks/>
              </p:cNvSpPr>
              <p:nvPr/>
            </p:nvSpPr>
            <p:spPr bwMode="auto">
              <a:xfrm>
                <a:off x="728" y="308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565" name="Freeform 1217"/>
              <p:cNvSpPr>
                <a:spLocks/>
              </p:cNvSpPr>
              <p:nvPr/>
            </p:nvSpPr>
            <p:spPr bwMode="auto">
              <a:xfrm>
                <a:off x="724" y="309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566" name="Freeform 1218"/>
              <p:cNvSpPr>
                <a:spLocks/>
              </p:cNvSpPr>
              <p:nvPr/>
            </p:nvSpPr>
            <p:spPr bwMode="auto">
              <a:xfrm>
                <a:off x="724" y="309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567" name="Freeform 1219"/>
              <p:cNvSpPr>
                <a:spLocks/>
              </p:cNvSpPr>
              <p:nvPr/>
            </p:nvSpPr>
            <p:spPr bwMode="auto">
              <a:xfrm>
                <a:off x="719" y="309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568" name="Freeform 1220"/>
              <p:cNvSpPr>
                <a:spLocks/>
              </p:cNvSpPr>
              <p:nvPr/>
            </p:nvSpPr>
            <p:spPr bwMode="auto">
              <a:xfrm>
                <a:off x="719" y="309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569" name="Freeform 1221"/>
              <p:cNvSpPr>
                <a:spLocks/>
              </p:cNvSpPr>
              <p:nvPr/>
            </p:nvSpPr>
            <p:spPr bwMode="auto">
              <a:xfrm>
                <a:off x="715" y="309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570" name="Freeform 1222"/>
              <p:cNvSpPr>
                <a:spLocks/>
              </p:cNvSpPr>
              <p:nvPr/>
            </p:nvSpPr>
            <p:spPr bwMode="auto">
              <a:xfrm>
                <a:off x="715" y="309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571" name="Freeform 1223"/>
              <p:cNvSpPr>
                <a:spLocks/>
              </p:cNvSpPr>
              <p:nvPr/>
            </p:nvSpPr>
            <p:spPr bwMode="auto">
              <a:xfrm>
                <a:off x="710" y="309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572" name="Freeform 1224"/>
              <p:cNvSpPr>
                <a:spLocks/>
              </p:cNvSpPr>
              <p:nvPr/>
            </p:nvSpPr>
            <p:spPr bwMode="auto">
              <a:xfrm>
                <a:off x="710" y="309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573" name="Freeform 1225"/>
              <p:cNvSpPr>
                <a:spLocks/>
              </p:cNvSpPr>
              <p:nvPr/>
            </p:nvSpPr>
            <p:spPr bwMode="auto">
              <a:xfrm>
                <a:off x="706" y="309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574" name="Freeform 1226"/>
              <p:cNvSpPr>
                <a:spLocks/>
              </p:cNvSpPr>
              <p:nvPr/>
            </p:nvSpPr>
            <p:spPr bwMode="auto">
              <a:xfrm>
                <a:off x="706" y="309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575" name="Freeform 1227"/>
              <p:cNvSpPr>
                <a:spLocks/>
              </p:cNvSpPr>
              <p:nvPr/>
            </p:nvSpPr>
            <p:spPr bwMode="auto">
              <a:xfrm>
                <a:off x="701" y="310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576" name="Freeform 1228"/>
              <p:cNvSpPr>
                <a:spLocks/>
              </p:cNvSpPr>
              <p:nvPr/>
            </p:nvSpPr>
            <p:spPr bwMode="auto">
              <a:xfrm>
                <a:off x="701" y="3103"/>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1577" name="Freeform 1229"/>
              <p:cNvSpPr>
                <a:spLocks/>
              </p:cNvSpPr>
              <p:nvPr/>
            </p:nvSpPr>
            <p:spPr bwMode="auto">
              <a:xfrm>
                <a:off x="696" y="3108"/>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1578" name="Freeform 1230"/>
              <p:cNvSpPr>
                <a:spLocks/>
              </p:cNvSpPr>
              <p:nvPr/>
            </p:nvSpPr>
            <p:spPr bwMode="auto">
              <a:xfrm>
                <a:off x="696" y="3108"/>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579" name="Freeform 1231"/>
              <p:cNvSpPr>
                <a:spLocks/>
              </p:cNvSpPr>
              <p:nvPr/>
            </p:nvSpPr>
            <p:spPr bwMode="auto">
              <a:xfrm>
                <a:off x="692" y="310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580" name="Freeform 1232"/>
              <p:cNvSpPr>
                <a:spLocks/>
              </p:cNvSpPr>
              <p:nvPr/>
            </p:nvSpPr>
            <p:spPr bwMode="auto">
              <a:xfrm>
                <a:off x="692" y="310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581" name="Freeform 1233"/>
              <p:cNvSpPr>
                <a:spLocks/>
              </p:cNvSpPr>
              <p:nvPr/>
            </p:nvSpPr>
            <p:spPr bwMode="auto">
              <a:xfrm>
                <a:off x="687" y="311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582" name="Freeform 1234"/>
              <p:cNvSpPr>
                <a:spLocks/>
              </p:cNvSpPr>
              <p:nvPr/>
            </p:nvSpPr>
            <p:spPr bwMode="auto">
              <a:xfrm>
                <a:off x="687" y="311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583" name="Freeform 1235"/>
              <p:cNvSpPr>
                <a:spLocks/>
              </p:cNvSpPr>
              <p:nvPr/>
            </p:nvSpPr>
            <p:spPr bwMode="auto">
              <a:xfrm>
                <a:off x="683" y="311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584" name="Freeform 1236"/>
              <p:cNvSpPr>
                <a:spLocks/>
              </p:cNvSpPr>
              <p:nvPr/>
            </p:nvSpPr>
            <p:spPr bwMode="auto">
              <a:xfrm>
                <a:off x="683" y="311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585" name="Freeform 1237"/>
              <p:cNvSpPr>
                <a:spLocks/>
              </p:cNvSpPr>
              <p:nvPr/>
            </p:nvSpPr>
            <p:spPr bwMode="auto">
              <a:xfrm>
                <a:off x="678" y="312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586" name="Freeform 1238"/>
              <p:cNvSpPr>
                <a:spLocks/>
              </p:cNvSpPr>
              <p:nvPr/>
            </p:nvSpPr>
            <p:spPr bwMode="auto">
              <a:xfrm>
                <a:off x="678" y="312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587" name="Freeform 1239"/>
              <p:cNvSpPr>
                <a:spLocks/>
              </p:cNvSpPr>
              <p:nvPr/>
            </p:nvSpPr>
            <p:spPr bwMode="auto">
              <a:xfrm>
                <a:off x="674" y="312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588" name="Freeform 1240"/>
              <p:cNvSpPr>
                <a:spLocks/>
              </p:cNvSpPr>
              <p:nvPr/>
            </p:nvSpPr>
            <p:spPr bwMode="auto">
              <a:xfrm>
                <a:off x="674" y="312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589" name="Freeform 1241"/>
              <p:cNvSpPr>
                <a:spLocks/>
              </p:cNvSpPr>
              <p:nvPr/>
            </p:nvSpPr>
            <p:spPr bwMode="auto">
              <a:xfrm>
                <a:off x="669" y="312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590" name="Freeform 1242"/>
              <p:cNvSpPr>
                <a:spLocks/>
              </p:cNvSpPr>
              <p:nvPr/>
            </p:nvSpPr>
            <p:spPr bwMode="auto">
              <a:xfrm>
                <a:off x="669" y="312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591" name="Freeform 1243"/>
              <p:cNvSpPr>
                <a:spLocks/>
              </p:cNvSpPr>
              <p:nvPr/>
            </p:nvSpPr>
            <p:spPr bwMode="auto">
              <a:xfrm>
                <a:off x="665" y="313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592" name="Freeform 1244"/>
              <p:cNvSpPr>
                <a:spLocks/>
              </p:cNvSpPr>
              <p:nvPr/>
            </p:nvSpPr>
            <p:spPr bwMode="auto">
              <a:xfrm>
                <a:off x="665" y="313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593" name="Freeform 1245"/>
              <p:cNvSpPr>
                <a:spLocks/>
              </p:cNvSpPr>
              <p:nvPr/>
            </p:nvSpPr>
            <p:spPr bwMode="auto">
              <a:xfrm>
                <a:off x="660" y="313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594" name="Freeform 1246"/>
              <p:cNvSpPr>
                <a:spLocks/>
              </p:cNvSpPr>
              <p:nvPr/>
            </p:nvSpPr>
            <p:spPr bwMode="auto">
              <a:xfrm>
                <a:off x="660" y="313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595" name="Freeform 1247"/>
              <p:cNvSpPr>
                <a:spLocks/>
              </p:cNvSpPr>
              <p:nvPr/>
            </p:nvSpPr>
            <p:spPr bwMode="auto">
              <a:xfrm>
                <a:off x="651" y="314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596" name="Freeform 1248"/>
              <p:cNvSpPr>
                <a:spLocks/>
              </p:cNvSpPr>
              <p:nvPr/>
            </p:nvSpPr>
            <p:spPr bwMode="auto">
              <a:xfrm>
                <a:off x="651" y="314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597" name="Freeform 1249"/>
              <p:cNvSpPr>
                <a:spLocks/>
              </p:cNvSpPr>
              <p:nvPr/>
            </p:nvSpPr>
            <p:spPr bwMode="auto">
              <a:xfrm>
                <a:off x="647" y="314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598" name="Freeform 1250"/>
              <p:cNvSpPr>
                <a:spLocks/>
              </p:cNvSpPr>
              <p:nvPr/>
            </p:nvSpPr>
            <p:spPr bwMode="auto">
              <a:xfrm>
                <a:off x="647" y="314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599" name="Freeform 1251"/>
              <p:cNvSpPr>
                <a:spLocks/>
              </p:cNvSpPr>
              <p:nvPr/>
            </p:nvSpPr>
            <p:spPr bwMode="auto">
              <a:xfrm>
                <a:off x="642" y="314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00" name="Freeform 1252"/>
              <p:cNvSpPr>
                <a:spLocks/>
              </p:cNvSpPr>
              <p:nvPr/>
            </p:nvSpPr>
            <p:spPr bwMode="auto">
              <a:xfrm>
                <a:off x="642" y="314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01" name="Freeform 1253"/>
              <p:cNvSpPr>
                <a:spLocks/>
              </p:cNvSpPr>
              <p:nvPr/>
            </p:nvSpPr>
            <p:spPr bwMode="auto">
              <a:xfrm>
                <a:off x="638" y="314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02" name="Freeform 1254"/>
              <p:cNvSpPr>
                <a:spLocks/>
              </p:cNvSpPr>
              <p:nvPr/>
            </p:nvSpPr>
            <p:spPr bwMode="auto">
              <a:xfrm>
                <a:off x="638" y="314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603" name="Freeform 1255"/>
              <p:cNvSpPr>
                <a:spLocks/>
              </p:cNvSpPr>
              <p:nvPr/>
            </p:nvSpPr>
            <p:spPr bwMode="auto">
              <a:xfrm>
                <a:off x="633" y="315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04" name="Freeform 1256"/>
              <p:cNvSpPr>
                <a:spLocks/>
              </p:cNvSpPr>
              <p:nvPr/>
            </p:nvSpPr>
            <p:spPr bwMode="auto">
              <a:xfrm>
                <a:off x="633" y="315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05" name="Freeform 1257"/>
              <p:cNvSpPr>
                <a:spLocks/>
              </p:cNvSpPr>
              <p:nvPr/>
            </p:nvSpPr>
            <p:spPr bwMode="auto">
              <a:xfrm>
                <a:off x="629" y="315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06" name="Freeform 1258"/>
              <p:cNvSpPr>
                <a:spLocks/>
              </p:cNvSpPr>
              <p:nvPr/>
            </p:nvSpPr>
            <p:spPr bwMode="auto">
              <a:xfrm>
                <a:off x="629" y="315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607" name="Freeform 1259"/>
              <p:cNvSpPr>
                <a:spLocks/>
              </p:cNvSpPr>
              <p:nvPr/>
            </p:nvSpPr>
            <p:spPr bwMode="auto">
              <a:xfrm>
                <a:off x="624" y="316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08" name="Freeform 1260"/>
              <p:cNvSpPr>
                <a:spLocks/>
              </p:cNvSpPr>
              <p:nvPr/>
            </p:nvSpPr>
            <p:spPr bwMode="auto">
              <a:xfrm>
                <a:off x="624" y="316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09" name="Freeform 1261"/>
              <p:cNvSpPr>
                <a:spLocks/>
              </p:cNvSpPr>
              <p:nvPr/>
            </p:nvSpPr>
            <p:spPr bwMode="auto">
              <a:xfrm>
                <a:off x="620" y="316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10" name="Freeform 1262"/>
              <p:cNvSpPr>
                <a:spLocks/>
              </p:cNvSpPr>
              <p:nvPr/>
            </p:nvSpPr>
            <p:spPr bwMode="auto">
              <a:xfrm>
                <a:off x="620" y="316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611" name="Freeform 1263"/>
              <p:cNvSpPr>
                <a:spLocks/>
              </p:cNvSpPr>
              <p:nvPr/>
            </p:nvSpPr>
            <p:spPr bwMode="auto">
              <a:xfrm>
                <a:off x="615" y="317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12" name="Freeform 1264"/>
              <p:cNvSpPr>
                <a:spLocks/>
              </p:cNvSpPr>
              <p:nvPr/>
            </p:nvSpPr>
            <p:spPr bwMode="auto">
              <a:xfrm>
                <a:off x="615" y="317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13" name="Freeform 1265"/>
              <p:cNvSpPr>
                <a:spLocks/>
              </p:cNvSpPr>
              <p:nvPr/>
            </p:nvSpPr>
            <p:spPr bwMode="auto">
              <a:xfrm>
                <a:off x="611" y="317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14" name="Freeform 1266"/>
              <p:cNvSpPr>
                <a:spLocks/>
              </p:cNvSpPr>
              <p:nvPr/>
            </p:nvSpPr>
            <p:spPr bwMode="auto">
              <a:xfrm>
                <a:off x="611" y="317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15" name="Freeform 1267"/>
              <p:cNvSpPr>
                <a:spLocks/>
              </p:cNvSpPr>
              <p:nvPr/>
            </p:nvSpPr>
            <p:spPr bwMode="auto">
              <a:xfrm>
                <a:off x="606" y="317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16" name="Freeform 1268"/>
              <p:cNvSpPr>
                <a:spLocks/>
              </p:cNvSpPr>
              <p:nvPr/>
            </p:nvSpPr>
            <p:spPr bwMode="auto">
              <a:xfrm>
                <a:off x="606" y="317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17" name="Freeform 1269"/>
              <p:cNvSpPr>
                <a:spLocks/>
              </p:cNvSpPr>
              <p:nvPr/>
            </p:nvSpPr>
            <p:spPr bwMode="auto">
              <a:xfrm>
                <a:off x="602" y="318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18" name="Freeform 1270"/>
              <p:cNvSpPr>
                <a:spLocks/>
              </p:cNvSpPr>
              <p:nvPr/>
            </p:nvSpPr>
            <p:spPr bwMode="auto">
              <a:xfrm>
                <a:off x="602" y="318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19" name="Freeform 1271"/>
              <p:cNvSpPr>
                <a:spLocks/>
              </p:cNvSpPr>
              <p:nvPr/>
            </p:nvSpPr>
            <p:spPr bwMode="auto">
              <a:xfrm>
                <a:off x="597" y="318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20" name="Freeform 1272"/>
              <p:cNvSpPr>
                <a:spLocks/>
              </p:cNvSpPr>
              <p:nvPr/>
            </p:nvSpPr>
            <p:spPr bwMode="auto">
              <a:xfrm>
                <a:off x="597" y="318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21" name="Freeform 1273"/>
              <p:cNvSpPr>
                <a:spLocks/>
              </p:cNvSpPr>
              <p:nvPr/>
            </p:nvSpPr>
            <p:spPr bwMode="auto">
              <a:xfrm>
                <a:off x="592" y="3189"/>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1622" name="Freeform 1274"/>
              <p:cNvSpPr>
                <a:spLocks/>
              </p:cNvSpPr>
              <p:nvPr/>
            </p:nvSpPr>
            <p:spPr bwMode="auto">
              <a:xfrm>
                <a:off x="592" y="3189"/>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23" name="Freeform 1275"/>
              <p:cNvSpPr>
                <a:spLocks/>
              </p:cNvSpPr>
              <p:nvPr/>
            </p:nvSpPr>
            <p:spPr bwMode="auto">
              <a:xfrm>
                <a:off x="588" y="319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24" name="Freeform 1276"/>
              <p:cNvSpPr>
                <a:spLocks/>
              </p:cNvSpPr>
              <p:nvPr/>
            </p:nvSpPr>
            <p:spPr bwMode="auto">
              <a:xfrm>
                <a:off x="588" y="319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625" name="Freeform 1277"/>
              <p:cNvSpPr>
                <a:spLocks/>
              </p:cNvSpPr>
              <p:nvPr/>
            </p:nvSpPr>
            <p:spPr bwMode="auto">
              <a:xfrm>
                <a:off x="583" y="319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26" name="Freeform 1278"/>
              <p:cNvSpPr>
                <a:spLocks/>
              </p:cNvSpPr>
              <p:nvPr/>
            </p:nvSpPr>
            <p:spPr bwMode="auto">
              <a:xfrm>
                <a:off x="583" y="319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27" name="Freeform 1279"/>
              <p:cNvSpPr>
                <a:spLocks/>
              </p:cNvSpPr>
              <p:nvPr/>
            </p:nvSpPr>
            <p:spPr bwMode="auto">
              <a:xfrm>
                <a:off x="579" y="320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28" name="Freeform 1280"/>
              <p:cNvSpPr>
                <a:spLocks/>
              </p:cNvSpPr>
              <p:nvPr/>
            </p:nvSpPr>
            <p:spPr bwMode="auto">
              <a:xfrm>
                <a:off x="579" y="320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629" name="Freeform 1281"/>
              <p:cNvSpPr>
                <a:spLocks/>
              </p:cNvSpPr>
              <p:nvPr/>
            </p:nvSpPr>
            <p:spPr bwMode="auto">
              <a:xfrm>
                <a:off x="574" y="320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30" name="Freeform 1282"/>
              <p:cNvSpPr>
                <a:spLocks/>
              </p:cNvSpPr>
              <p:nvPr/>
            </p:nvSpPr>
            <p:spPr bwMode="auto">
              <a:xfrm>
                <a:off x="574" y="3207"/>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206BFF"/>
                </a:solidFill>
                <a:round/>
                <a:headEnd/>
                <a:tailEnd/>
              </a:ln>
            </p:spPr>
            <p:txBody>
              <a:bodyPr/>
              <a:lstStyle/>
              <a:p>
                <a:endParaRPr lang="en-US"/>
              </a:p>
            </p:txBody>
          </p:sp>
          <p:sp>
            <p:nvSpPr>
              <p:cNvPr id="31631" name="Freeform 1283"/>
              <p:cNvSpPr>
                <a:spLocks/>
              </p:cNvSpPr>
              <p:nvPr/>
            </p:nvSpPr>
            <p:spPr bwMode="auto">
              <a:xfrm>
                <a:off x="570" y="321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32" name="Freeform 1284"/>
              <p:cNvSpPr>
                <a:spLocks/>
              </p:cNvSpPr>
              <p:nvPr/>
            </p:nvSpPr>
            <p:spPr bwMode="auto">
              <a:xfrm>
                <a:off x="570" y="321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33" name="Freeform 1285"/>
              <p:cNvSpPr>
                <a:spLocks/>
              </p:cNvSpPr>
              <p:nvPr/>
            </p:nvSpPr>
            <p:spPr bwMode="auto">
              <a:xfrm>
                <a:off x="565" y="321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34" name="Freeform 1286"/>
              <p:cNvSpPr>
                <a:spLocks/>
              </p:cNvSpPr>
              <p:nvPr/>
            </p:nvSpPr>
            <p:spPr bwMode="auto">
              <a:xfrm>
                <a:off x="565" y="321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35" name="Freeform 1287"/>
              <p:cNvSpPr>
                <a:spLocks/>
              </p:cNvSpPr>
              <p:nvPr/>
            </p:nvSpPr>
            <p:spPr bwMode="auto">
              <a:xfrm>
                <a:off x="561" y="322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36" name="Freeform 1288"/>
              <p:cNvSpPr>
                <a:spLocks/>
              </p:cNvSpPr>
              <p:nvPr/>
            </p:nvSpPr>
            <p:spPr bwMode="auto">
              <a:xfrm>
                <a:off x="561" y="322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37" name="Freeform 1289"/>
              <p:cNvSpPr>
                <a:spLocks/>
              </p:cNvSpPr>
              <p:nvPr/>
            </p:nvSpPr>
            <p:spPr bwMode="auto">
              <a:xfrm>
                <a:off x="556" y="322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38" name="Freeform 1290"/>
              <p:cNvSpPr>
                <a:spLocks/>
              </p:cNvSpPr>
              <p:nvPr/>
            </p:nvSpPr>
            <p:spPr bwMode="auto">
              <a:xfrm>
                <a:off x="556" y="322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39" name="Freeform 1291"/>
              <p:cNvSpPr>
                <a:spLocks/>
              </p:cNvSpPr>
              <p:nvPr/>
            </p:nvSpPr>
            <p:spPr bwMode="auto">
              <a:xfrm>
                <a:off x="552" y="323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40" name="Freeform 1292"/>
              <p:cNvSpPr>
                <a:spLocks/>
              </p:cNvSpPr>
              <p:nvPr/>
            </p:nvSpPr>
            <p:spPr bwMode="auto">
              <a:xfrm>
                <a:off x="552" y="323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41" name="Freeform 1293"/>
              <p:cNvSpPr>
                <a:spLocks/>
              </p:cNvSpPr>
              <p:nvPr/>
            </p:nvSpPr>
            <p:spPr bwMode="auto">
              <a:xfrm>
                <a:off x="547" y="323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42" name="Freeform 1294"/>
              <p:cNvSpPr>
                <a:spLocks/>
              </p:cNvSpPr>
              <p:nvPr/>
            </p:nvSpPr>
            <p:spPr bwMode="auto">
              <a:xfrm>
                <a:off x="547" y="323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43" name="Freeform 1295"/>
              <p:cNvSpPr>
                <a:spLocks/>
              </p:cNvSpPr>
              <p:nvPr/>
            </p:nvSpPr>
            <p:spPr bwMode="auto">
              <a:xfrm>
                <a:off x="543" y="323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44" name="Freeform 1296"/>
              <p:cNvSpPr>
                <a:spLocks/>
              </p:cNvSpPr>
              <p:nvPr/>
            </p:nvSpPr>
            <p:spPr bwMode="auto">
              <a:xfrm>
                <a:off x="543" y="323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45" name="Freeform 1297"/>
              <p:cNvSpPr>
                <a:spLocks/>
              </p:cNvSpPr>
              <p:nvPr/>
            </p:nvSpPr>
            <p:spPr bwMode="auto">
              <a:xfrm>
                <a:off x="538" y="324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46" name="Freeform 1298"/>
              <p:cNvSpPr>
                <a:spLocks/>
              </p:cNvSpPr>
              <p:nvPr/>
            </p:nvSpPr>
            <p:spPr bwMode="auto">
              <a:xfrm>
                <a:off x="538" y="324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47" name="Freeform 1299"/>
              <p:cNvSpPr>
                <a:spLocks/>
              </p:cNvSpPr>
              <p:nvPr/>
            </p:nvSpPr>
            <p:spPr bwMode="auto">
              <a:xfrm>
                <a:off x="534" y="324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48" name="Freeform 1300"/>
              <p:cNvSpPr>
                <a:spLocks/>
              </p:cNvSpPr>
              <p:nvPr/>
            </p:nvSpPr>
            <p:spPr bwMode="auto">
              <a:xfrm>
                <a:off x="534" y="324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49" name="Freeform 1301"/>
              <p:cNvSpPr>
                <a:spLocks/>
              </p:cNvSpPr>
              <p:nvPr/>
            </p:nvSpPr>
            <p:spPr bwMode="auto">
              <a:xfrm>
                <a:off x="529" y="325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50" name="Freeform 1302"/>
              <p:cNvSpPr>
                <a:spLocks/>
              </p:cNvSpPr>
              <p:nvPr/>
            </p:nvSpPr>
            <p:spPr bwMode="auto">
              <a:xfrm>
                <a:off x="529" y="325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51" name="Freeform 1303"/>
              <p:cNvSpPr>
                <a:spLocks/>
              </p:cNvSpPr>
              <p:nvPr/>
            </p:nvSpPr>
            <p:spPr bwMode="auto">
              <a:xfrm>
                <a:off x="525" y="326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52" name="Freeform 1304"/>
              <p:cNvSpPr>
                <a:spLocks/>
              </p:cNvSpPr>
              <p:nvPr/>
            </p:nvSpPr>
            <p:spPr bwMode="auto">
              <a:xfrm>
                <a:off x="525" y="326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653" name="Freeform 1305"/>
              <p:cNvSpPr>
                <a:spLocks/>
              </p:cNvSpPr>
              <p:nvPr/>
            </p:nvSpPr>
            <p:spPr bwMode="auto">
              <a:xfrm>
                <a:off x="520" y="326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54" name="Freeform 1306"/>
              <p:cNvSpPr>
                <a:spLocks/>
              </p:cNvSpPr>
              <p:nvPr/>
            </p:nvSpPr>
            <p:spPr bwMode="auto">
              <a:xfrm>
                <a:off x="520" y="326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55" name="Freeform 1307"/>
              <p:cNvSpPr>
                <a:spLocks/>
              </p:cNvSpPr>
              <p:nvPr/>
            </p:nvSpPr>
            <p:spPr bwMode="auto">
              <a:xfrm>
                <a:off x="516" y="327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56" name="Freeform 1308"/>
              <p:cNvSpPr>
                <a:spLocks/>
              </p:cNvSpPr>
              <p:nvPr/>
            </p:nvSpPr>
            <p:spPr bwMode="auto">
              <a:xfrm>
                <a:off x="516" y="327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57" name="Freeform 1309"/>
              <p:cNvSpPr>
                <a:spLocks/>
              </p:cNvSpPr>
              <p:nvPr/>
            </p:nvSpPr>
            <p:spPr bwMode="auto">
              <a:xfrm>
                <a:off x="511" y="328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58" name="Freeform 1310"/>
              <p:cNvSpPr>
                <a:spLocks/>
              </p:cNvSpPr>
              <p:nvPr/>
            </p:nvSpPr>
            <p:spPr bwMode="auto">
              <a:xfrm>
                <a:off x="511" y="328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59" name="Freeform 1311"/>
              <p:cNvSpPr>
                <a:spLocks/>
              </p:cNvSpPr>
              <p:nvPr/>
            </p:nvSpPr>
            <p:spPr bwMode="auto">
              <a:xfrm>
                <a:off x="507" y="328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60" name="Freeform 1312"/>
              <p:cNvSpPr>
                <a:spLocks/>
              </p:cNvSpPr>
              <p:nvPr/>
            </p:nvSpPr>
            <p:spPr bwMode="auto">
              <a:xfrm>
                <a:off x="507" y="328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661" name="Freeform 1313"/>
              <p:cNvSpPr>
                <a:spLocks/>
              </p:cNvSpPr>
              <p:nvPr/>
            </p:nvSpPr>
            <p:spPr bwMode="auto">
              <a:xfrm>
                <a:off x="502" y="330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62" name="Freeform 1314"/>
              <p:cNvSpPr>
                <a:spLocks/>
              </p:cNvSpPr>
              <p:nvPr/>
            </p:nvSpPr>
            <p:spPr bwMode="auto">
              <a:xfrm>
                <a:off x="502" y="330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63" name="Freeform 1315"/>
              <p:cNvSpPr>
                <a:spLocks/>
              </p:cNvSpPr>
              <p:nvPr/>
            </p:nvSpPr>
            <p:spPr bwMode="auto">
              <a:xfrm>
                <a:off x="497" y="3316"/>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206BFF"/>
              </a:solidFill>
              <a:ln w="9525">
                <a:noFill/>
                <a:round/>
                <a:headEnd/>
                <a:tailEnd/>
              </a:ln>
            </p:spPr>
            <p:txBody>
              <a:bodyPr/>
              <a:lstStyle/>
              <a:p>
                <a:endParaRPr lang="en-US"/>
              </a:p>
            </p:txBody>
          </p:sp>
          <p:sp>
            <p:nvSpPr>
              <p:cNvPr id="31664" name="Freeform 1316"/>
              <p:cNvSpPr>
                <a:spLocks/>
              </p:cNvSpPr>
              <p:nvPr/>
            </p:nvSpPr>
            <p:spPr bwMode="auto">
              <a:xfrm>
                <a:off x="497" y="3316"/>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65" name="Freeform 1317"/>
              <p:cNvSpPr>
                <a:spLocks/>
              </p:cNvSpPr>
              <p:nvPr/>
            </p:nvSpPr>
            <p:spPr bwMode="auto">
              <a:xfrm>
                <a:off x="488" y="333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66" name="Freeform 1318"/>
              <p:cNvSpPr>
                <a:spLocks/>
              </p:cNvSpPr>
              <p:nvPr/>
            </p:nvSpPr>
            <p:spPr bwMode="auto">
              <a:xfrm>
                <a:off x="488" y="333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67" name="Freeform 1319"/>
              <p:cNvSpPr>
                <a:spLocks/>
              </p:cNvSpPr>
              <p:nvPr/>
            </p:nvSpPr>
            <p:spPr bwMode="auto">
              <a:xfrm>
                <a:off x="484" y="334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68" name="Freeform 1320"/>
              <p:cNvSpPr>
                <a:spLocks/>
              </p:cNvSpPr>
              <p:nvPr/>
            </p:nvSpPr>
            <p:spPr bwMode="auto">
              <a:xfrm>
                <a:off x="484" y="334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69" name="Freeform 1321"/>
              <p:cNvSpPr>
                <a:spLocks/>
              </p:cNvSpPr>
              <p:nvPr/>
            </p:nvSpPr>
            <p:spPr bwMode="auto">
              <a:xfrm>
                <a:off x="479" y="336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70" name="Freeform 1322"/>
              <p:cNvSpPr>
                <a:spLocks/>
              </p:cNvSpPr>
              <p:nvPr/>
            </p:nvSpPr>
            <p:spPr bwMode="auto">
              <a:xfrm>
                <a:off x="479" y="336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71" name="Freeform 1323"/>
              <p:cNvSpPr>
                <a:spLocks/>
              </p:cNvSpPr>
              <p:nvPr/>
            </p:nvSpPr>
            <p:spPr bwMode="auto">
              <a:xfrm>
                <a:off x="475" y="337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72" name="Freeform 1324"/>
              <p:cNvSpPr>
                <a:spLocks/>
              </p:cNvSpPr>
              <p:nvPr/>
            </p:nvSpPr>
            <p:spPr bwMode="auto">
              <a:xfrm>
                <a:off x="475" y="337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73" name="Freeform 1325"/>
              <p:cNvSpPr>
                <a:spLocks/>
              </p:cNvSpPr>
              <p:nvPr/>
            </p:nvSpPr>
            <p:spPr bwMode="auto">
              <a:xfrm>
                <a:off x="470" y="340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74" name="Freeform 1326"/>
              <p:cNvSpPr>
                <a:spLocks/>
              </p:cNvSpPr>
              <p:nvPr/>
            </p:nvSpPr>
            <p:spPr bwMode="auto">
              <a:xfrm>
                <a:off x="470" y="340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75" name="Freeform 1327"/>
              <p:cNvSpPr>
                <a:spLocks/>
              </p:cNvSpPr>
              <p:nvPr/>
            </p:nvSpPr>
            <p:spPr bwMode="auto">
              <a:xfrm>
                <a:off x="466" y="342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76" name="Freeform 1328"/>
              <p:cNvSpPr>
                <a:spLocks/>
              </p:cNvSpPr>
              <p:nvPr/>
            </p:nvSpPr>
            <p:spPr bwMode="auto">
              <a:xfrm>
                <a:off x="466" y="342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677" name="Freeform 1329"/>
              <p:cNvSpPr>
                <a:spLocks/>
              </p:cNvSpPr>
              <p:nvPr/>
            </p:nvSpPr>
            <p:spPr bwMode="auto">
              <a:xfrm>
                <a:off x="461" y="344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78" name="Freeform 1330"/>
              <p:cNvSpPr>
                <a:spLocks/>
              </p:cNvSpPr>
              <p:nvPr/>
            </p:nvSpPr>
            <p:spPr bwMode="auto">
              <a:xfrm>
                <a:off x="461" y="344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79" name="Freeform 1331"/>
              <p:cNvSpPr>
                <a:spLocks/>
              </p:cNvSpPr>
              <p:nvPr/>
            </p:nvSpPr>
            <p:spPr bwMode="auto">
              <a:xfrm>
                <a:off x="457" y="347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80" name="Freeform 1332"/>
              <p:cNvSpPr>
                <a:spLocks/>
              </p:cNvSpPr>
              <p:nvPr/>
            </p:nvSpPr>
            <p:spPr bwMode="auto">
              <a:xfrm>
                <a:off x="457" y="347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81" name="Freeform 1333"/>
              <p:cNvSpPr>
                <a:spLocks/>
              </p:cNvSpPr>
              <p:nvPr/>
            </p:nvSpPr>
            <p:spPr bwMode="auto">
              <a:xfrm>
                <a:off x="452" y="350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82" name="Freeform 1334"/>
              <p:cNvSpPr>
                <a:spLocks/>
              </p:cNvSpPr>
              <p:nvPr/>
            </p:nvSpPr>
            <p:spPr bwMode="auto">
              <a:xfrm>
                <a:off x="452" y="350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83" name="Freeform 1335"/>
              <p:cNvSpPr>
                <a:spLocks/>
              </p:cNvSpPr>
              <p:nvPr/>
            </p:nvSpPr>
            <p:spPr bwMode="auto">
              <a:xfrm>
                <a:off x="448" y="353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84" name="Freeform 1336"/>
              <p:cNvSpPr>
                <a:spLocks/>
              </p:cNvSpPr>
              <p:nvPr/>
            </p:nvSpPr>
            <p:spPr bwMode="auto">
              <a:xfrm>
                <a:off x="448" y="353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85" name="Freeform 1337"/>
              <p:cNvSpPr>
                <a:spLocks/>
              </p:cNvSpPr>
              <p:nvPr/>
            </p:nvSpPr>
            <p:spPr bwMode="auto">
              <a:xfrm>
                <a:off x="443" y="357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86" name="Freeform 1338"/>
              <p:cNvSpPr>
                <a:spLocks/>
              </p:cNvSpPr>
              <p:nvPr/>
            </p:nvSpPr>
            <p:spPr bwMode="auto">
              <a:xfrm>
                <a:off x="443" y="357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87" name="Freeform 1339"/>
              <p:cNvSpPr>
                <a:spLocks/>
              </p:cNvSpPr>
              <p:nvPr/>
            </p:nvSpPr>
            <p:spPr bwMode="auto">
              <a:xfrm>
                <a:off x="439" y="361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88" name="Freeform 1340"/>
              <p:cNvSpPr>
                <a:spLocks/>
              </p:cNvSpPr>
              <p:nvPr/>
            </p:nvSpPr>
            <p:spPr bwMode="auto">
              <a:xfrm>
                <a:off x="439" y="361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89" name="Freeform 1341"/>
              <p:cNvSpPr>
                <a:spLocks/>
              </p:cNvSpPr>
              <p:nvPr/>
            </p:nvSpPr>
            <p:spPr bwMode="auto">
              <a:xfrm>
                <a:off x="434" y="366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90" name="Freeform 1342"/>
              <p:cNvSpPr>
                <a:spLocks/>
              </p:cNvSpPr>
              <p:nvPr/>
            </p:nvSpPr>
            <p:spPr bwMode="auto">
              <a:xfrm>
                <a:off x="434" y="366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691" name="Freeform 1343"/>
              <p:cNvSpPr>
                <a:spLocks/>
              </p:cNvSpPr>
              <p:nvPr/>
            </p:nvSpPr>
            <p:spPr bwMode="auto">
              <a:xfrm>
                <a:off x="430" y="365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92" name="Freeform 1344"/>
              <p:cNvSpPr>
                <a:spLocks/>
              </p:cNvSpPr>
              <p:nvPr/>
            </p:nvSpPr>
            <p:spPr bwMode="auto">
              <a:xfrm>
                <a:off x="430" y="365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693" name="Freeform 1345"/>
              <p:cNvSpPr>
                <a:spLocks/>
              </p:cNvSpPr>
              <p:nvPr/>
            </p:nvSpPr>
            <p:spPr bwMode="auto">
              <a:xfrm>
                <a:off x="425" y="364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94" name="Freeform 1346"/>
              <p:cNvSpPr>
                <a:spLocks/>
              </p:cNvSpPr>
              <p:nvPr/>
            </p:nvSpPr>
            <p:spPr bwMode="auto">
              <a:xfrm>
                <a:off x="425" y="364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95" name="Freeform 1347"/>
              <p:cNvSpPr>
                <a:spLocks/>
              </p:cNvSpPr>
              <p:nvPr/>
            </p:nvSpPr>
            <p:spPr bwMode="auto">
              <a:xfrm>
                <a:off x="421" y="364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696" name="Freeform 1348"/>
              <p:cNvSpPr>
                <a:spLocks/>
              </p:cNvSpPr>
              <p:nvPr/>
            </p:nvSpPr>
            <p:spPr bwMode="auto">
              <a:xfrm>
                <a:off x="421" y="364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697" name="Freeform 1349"/>
              <p:cNvSpPr>
                <a:spLocks/>
              </p:cNvSpPr>
              <p:nvPr/>
            </p:nvSpPr>
            <p:spPr bwMode="auto">
              <a:xfrm>
                <a:off x="416" y="364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698" name="Freeform 1350"/>
              <p:cNvSpPr>
                <a:spLocks/>
              </p:cNvSpPr>
              <p:nvPr/>
            </p:nvSpPr>
            <p:spPr bwMode="auto">
              <a:xfrm>
                <a:off x="416" y="364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206BFF"/>
                </a:solidFill>
                <a:round/>
                <a:headEnd/>
                <a:tailEnd/>
              </a:ln>
            </p:spPr>
            <p:txBody>
              <a:bodyPr/>
              <a:lstStyle/>
              <a:p>
                <a:endParaRPr lang="en-US"/>
              </a:p>
            </p:txBody>
          </p:sp>
          <p:sp>
            <p:nvSpPr>
              <p:cNvPr id="31699" name="Freeform 1351"/>
              <p:cNvSpPr>
                <a:spLocks/>
              </p:cNvSpPr>
              <p:nvPr/>
            </p:nvSpPr>
            <p:spPr bwMode="auto">
              <a:xfrm>
                <a:off x="412" y="364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00" name="Freeform 1352"/>
              <p:cNvSpPr>
                <a:spLocks/>
              </p:cNvSpPr>
              <p:nvPr/>
            </p:nvSpPr>
            <p:spPr bwMode="auto">
              <a:xfrm>
                <a:off x="412" y="364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206BFF"/>
                </a:solidFill>
                <a:round/>
                <a:headEnd/>
                <a:tailEnd/>
              </a:ln>
            </p:spPr>
            <p:txBody>
              <a:bodyPr/>
              <a:lstStyle/>
              <a:p>
                <a:endParaRPr lang="en-US"/>
              </a:p>
            </p:txBody>
          </p:sp>
          <p:sp>
            <p:nvSpPr>
              <p:cNvPr id="31701" name="Freeform 1353"/>
              <p:cNvSpPr>
                <a:spLocks/>
              </p:cNvSpPr>
              <p:nvPr/>
            </p:nvSpPr>
            <p:spPr bwMode="auto">
              <a:xfrm>
                <a:off x="407" y="365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206BFF"/>
              </a:solidFill>
              <a:ln w="9525">
                <a:noFill/>
                <a:round/>
                <a:headEnd/>
                <a:tailEnd/>
              </a:ln>
            </p:spPr>
            <p:txBody>
              <a:bodyPr/>
              <a:lstStyle/>
              <a:p>
                <a:endParaRPr lang="en-US"/>
              </a:p>
            </p:txBody>
          </p:sp>
          <p:sp>
            <p:nvSpPr>
              <p:cNvPr id="31702" name="Freeform 1354"/>
              <p:cNvSpPr>
                <a:spLocks/>
              </p:cNvSpPr>
              <p:nvPr/>
            </p:nvSpPr>
            <p:spPr bwMode="auto">
              <a:xfrm>
                <a:off x="407" y="365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206BFF"/>
                </a:solidFill>
                <a:round/>
                <a:headEnd/>
                <a:tailEnd/>
              </a:ln>
            </p:spPr>
            <p:txBody>
              <a:bodyPr/>
              <a:lstStyle/>
              <a:p>
                <a:endParaRPr lang="en-US"/>
              </a:p>
            </p:txBody>
          </p:sp>
          <p:sp>
            <p:nvSpPr>
              <p:cNvPr id="31703" name="Freeform 1355"/>
              <p:cNvSpPr>
                <a:spLocks/>
              </p:cNvSpPr>
              <p:nvPr/>
            </p:nvSpPr>
            <p:spPr bwMode="auto">
              <a:xfrm>
                <a:off x="403" y="366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206BFF"/>
              </a:solidFill>
              <a:ln w="9525">
                <a:noFill/>
                <a:round/>
                <a:headEnd/>
                <a:tailEnd/>
              </a:ln>
            </p:spPr>
            <p:txBody>
              <a:bodyPr/>
              <a:lstStyle/>
              <a:p>
                <a:endParaRPr lang="en-US"/>
              </a:p>
            </p:txBody>
          </p:sp>
          <p:sp>
            <p:nvSpPr>
              <p:cNvPr id="31704" name="Freeform 1356"/>
              <p:cNvSpPr>
                <a:spLocks/>
              </p:cNvSpPr>
              <p:nvPr/>
            </p:nvSpPr>
            <p:spPr bwMode="auto">
              <a:xfrm>
                <a:off x="403" y="366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206BFF"/>
                </a:solidFill>
                <a:round/>
                <a:headEnd/>
                <a:tailEnd/>
              </a:ln>
            </p:spPr>
            <p:txBody>
              <a:bodyPr/>
              <a:lstStyle/>
              <a:p>
                <a:endParaRPr lang="en-US"/>
              </a:p>
            </p:txBody>
          </p:sp>
          <p:sp>
            <p:nvSpPr>
              <p:cNvPr id="31705" name="Freeform 1357"/>
              <p:cNvSpPr>
                <a:spLocks/>
              </p:cNvSpPr>
              <p:nvPr/>
            </p:nvSpPr>
            <p:spPr bwMode="auto">
              <a:xfrm>
                <a:off x="403" y="379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06" name="Freeform 1358"/>
              <p:cNvSpPr>
                <a:spLocks/>
              </p:cNvSpPr>
              <p:nvPr/>
            </p:nvSpPr>
            <p:spPr bwMode="auto">
              <a:xfrm>
                <a:off x="403" y="379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707" name="Freeform 1359"/>
              <p:cNvSpPr>
                <a:spLocks/>
              </p:cNvSpPr>
              <p:nvPr/>
            </p:nvSpPr>
            <p:spPr bwMode="auto">
              <a:xfrm>
                <a:off x="407" y="385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08" name="Freeform 1360"/>
              <p:cNvSpPr>
                <a:spLocks/>
              </p:cNvSpPr>
              <p:nvPr/>
            </p:nvSpPr>
            <p:spPr bwMode="auto">
              <a:xfrm>
                <a:off x="407" y="38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709" name="Freeform 1361"/>
              <p:cNvSpPr>
                <a:spLocks/>
              </p:cNvSpPr>
              <p:nvPr/>
            </p:nvSpPr>
            <p:spPr bwMode="auto">
              <a:xfrm>
                <a:off x="412" y="389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10" name="Freeform 1362"/>
              <p:cNvSpPr>
                <a:spLocks/>
              </p:cNvSpPr>
              <p:nvPr/>
            </p:nvSpPr>
            <p:spPr bwMode="auto">
              <a:xfrm>
                <a:off x="412" y="389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711" name="Freeform 1363"/>
              <p:cNvSpPr>
                <a:spLocks/>
              </p:cNvSpPr>
              <p:nvPr/>
            </p:nvSpPr>
            <p:spPr bwMode="auto">
              <a:xfrm>
                <a:off x="416" y="398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12" name="Freeform 1364"/>
              <p:cNvSpPr>
                <a:spLocks/>
              </p:cNvSpPr>
              <p:nvPr/>
            </p:nvSpPr>
            <p:spPr bwMode="auto">
              <a:xfrm>
                <a:off x="416" y="398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713" name="Freeform 1365"/>
              <p:cNvSpPr>
                <a:spLocks/>
              </p:cNvSpPr>
              <p:nvPr/>
            </p:nvSpPr>
            <p:spPr bwMode="auto">
              <a:xfrm>
                <a:off x="443" y="387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14" name="Freeform 1366"/>
              <p:cNvSpPr>
                <a:spLocks/>
              </p:cNvSpPr>
              <p:nvPr/>
            </p:nvSpPr>
            <p:spPr bwMode="auto">
              <a:xfrm>
                <a:off x="443" y="387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715" name="Freeform 1367"/>
              <p:cNvSpPr>
                <a:spLocks/>
              </p:cNvSpPr>
              <p:nvPr/>
            </p:nvSpPr>
            <p:spPr bwMode="auto">
              <a:xfrm>
                <a:off x="448" y="381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16" name="Freeform 1368"/>
              <p:cNvSpPr>
                <a:spLocks/>
              </p:cNvSpPr>
              <p:nvPr/>
            </p:nvSpPr>
            <p:spPr bwMode="auto">
              <a:xfrm>
                <a:off x="448" y="38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717" name="Freeform 1369"/>
              <p:cNvSpPr>
                <a:spLocks/>
              </p:cNvSpPr>
              <p:nvPr/>
            </p:nvSpPr>
            <p:spPr bwMode="auto">
              <a:xfrm>
                <a:off x="452" y="376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18" name="Freeform 1370"/>
              <p:cNvSpPr>
                <a:spLocks/>
              </p:cNvSpPr>
              <p:nvPr/>
            </p:nvSpPr>
            <p:spPr bwMode="auto">
              <a:xfrm>
                <a:off x="452" y="37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719" name="Freeform 1371"/>
              <p:cNvSpPr>
                <a:spLocks/>
              </p:cNvSpPr>
              <p:nvPr/>
            </p:nvSpPr>
            <p:spPr bwMode="auto">
              <a:xfrm>
                <a:off x="457" y="373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20" name="Freeform 1372"/>
              <p:cNvSpPr>
                <a:spLocks/>
              </p:cNvSpPr>
              <p:nvPr/>
            </p:nvSpPr>
            <p:spPr bwMode="auto">
              <a:xfrm>
                <a:off x="457" y="373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721" name="Freeform 1373"/>
              <p:cNvSpPr>
                <a:spLocks/>
              </p:cNvSpPr>
              <p:nvPr/>
            </p:nvSpPr>
            <p:spPr bwMode="auto">
              <a:xfrm>
                <a:off x="461" y="371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22" name="Freeform 1374"/>
              <p:cNvSpPr>
                <a:spLocks/>
              </p:cNvSpPr>
              <p:nvPr/>
            </p:nvSpPr>
            <p:spPr bwMode="auto">
              <a:xfrm>
                <a:off x="461" y="371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723" name="Freeform 1375"/>
              <p:cNvSpPr>
                <a:spLocks/>
              </p:cNvSpPr>
              <p:nvPr/>
            </p:nvSpPr>
            <p:spPr bwMode="auto">
              <a:xfrm>
                <a:off x="466" y="370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24" name="Freeform 1376"/>
              <p:cNvSpPr>
                <a:spLocks/>
              </p:cNvSpPr>
              <p:nvPr/>
            </p:nvSpPr>
            <p:spPr bwMode="auto">
              <a:xfrm>
                <a:off x="466" y="370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725" name="Freeform 1377"/>
              <p:cNvSpPr>
                <a:spLocks/>
              </p:cNvSpPr>
              <p:nvPr/>
            </p:nvSpPr>
            <p:spPr bwMode="auto">
              <a:xfrm>
                <a:off x="470" y="368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26" name="Freeform 1378"/>
              <p:cNvSpPr>
                <a:spLocks/>
              </p:cNvSpPr>
              <p:nvPr/>
            </p:nvSpPr>
            <p:spPr bwMode="auto">
              <a:xfrm>
                <a:off x="470" y="368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727" name="Freeform 1379"/>
              <p:cNvSpPr>
                <a:spLocks/>
              </p:cNvSpPr>
              <p:nvPr/>
            </p:nvSpPr>
            <p:spPr bwMode="auto">
              <a:xfrm>
                <a:off x="475" y="366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28" name="Freeform 1380"/>
              <p:cNvSpPr>
                <a:spLocks/>
              </p:cNvSpPr>
              <p:nvPr/>
            </p:nvSpPr>
            <p:spPr bwMode="auto">
              <a:xfrm>
                <a:off x="475" y="366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729" name="Freeform 1381"/>
              <p:cNvSpPr>
                <a:spLocks/>
              </p:cNvSpPr>
              <p:nvPr/>
            </p:nvSpPr>
            <p:spPr bwMode="auto">
              <a:xfrm>
                <a:off x="479" y="366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30" name="Freeform 1382"/>
              <p:cNvSpPr>
                <a:spLocks/>
              </p:cNvSpPr>
              <p:nvPr/>
            </p:nvSpPr>
            <p:spPr bwMode="auto">
              <a:xfrm>
                <a:off x="479" y="366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731" name="Freeform 1383"/>
              <p:cNvSpPr>
                <a:spLocks/>
              </p:cNvSpPr>
              <p:nvPr/>
            </p:nvSpPr>
            <p:spPr bwMode="auto">
              <a:xfrm>
                <a:off x="484" y="364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32" name="Freeform 1384"/>
              <p:cNvSpPr>
                <a:spLocks/>
              </p:cNvSpPr>
              <p:nvPr/>
            </p:nvSpPr>
            <p:spPr bwMode="auto">
              <a:xfrm>
                <a:off x="484" y="364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733" name="Freeform 1385"/>
              <p:cNvSpPr>
                <a:spLocks/>
              </p:cNvSpPr>
              <p:nvPr/>
            </p:nvSpPr>
            <p:spPr bwMode="auto">
              <a:xfrm>
                <a:off x="488" y="362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34" name="Freeform 1386"/>
              <p:cNvSpPr>
                <a:spLocks/>
              </p:cNvSpPr>
              <p:nvPr/>
            </p:nvSpPr>
            <p:spPr bwMode="auto">
              <a:xfrm>
                <a:off x="488" y="362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735" name="Freeform 1387"/>
              <p:cNvSpPr>
                <a:spLocks/>
              </p:cNvSpPr>
              <p:nvPr/>
            </p:nvSpPr>
            <p:spPr bwMode="auto">
              <a:xfrm>
                <a:off x="497" y="3605"/>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736" name="Freeform 1388"/>
              <p:cNvSpPr>
                <a:spLocks/>
              </p:cNvSpPr>
              <p:nvPr/>
            </p:nvSpPr>
            <p:spPr bwMode="auto">
              <a:xfrm>
                <a:off x="497" y="3605"/>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737" name="Freeform 1389"/>
              <p:cNvSpPr>
                <a:spLocks/>
              </p:cNvSpPr>
              <p:nvPr/>
            </p:nvSpPr>
            <p:spPr bwMode="auto">
              <a:xfrm>
                <a:off x="502" y="359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38" name="Freeform 1390"/>
              <p:cNvSpPr>
                <a:spLocks/>
              </p:cNvSpPr>
              <p:nvPr/>
            </p:nvSpPr>
            <p:spPr bwMode="auto">
              <a:xfrm>
                <a:off x="502" y="359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739" name="Freeform 1391"/>
              <p:cNvSpPr>
                <a:spLocks/>
              </p:cNvSpPr>
              <p:nvPr/>
            </p:nvSpPr>
            <p:spPr bwMode="auto">
              <a:xfrm>
                <a:off x="507" y="356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40" name="Freeform 1392"/>
              <p:cNvSpPr>
                <a:spLocks/>
              </p:cNvSpPr>
              <p:nvPr/>
            </p:nvSpPr>
            <p:spPr bwMode="auto">
              <a:xfrm>
                <a:off x="507" y="356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741" name="Freeform 1393"/>
              <p:cNvSpPr>
                <a:spLocks/>
              </p:cNvSpPr>
              <p:nvPr/>
            </p:nvSpPr>
            <p:spPr bwMode="auto">
              <a:xfrm>
                <a:off x="511" y="355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42" name="Freeform 1394"/>
              <p:cNvSpPr>
                <a:spLocks/>
              </p:cNvSpPr>
              <p:nvPr/>
            </p:nvSpPr>
            <p:spPr bwMode="auto">
              <a:xfrm>
                <a:off x="511" y="355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743" name="Freeform 1395"/>
              <p:cNvSpPr>
                <a:spLocks/>
              </p:cNvSpPr>
              <p:nvPr/>
            </p:nvSpPr>
            <p:spPr bwMode="auto">
              <a:xfrm>
                <a:off x="516" y="353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44" name="Freeform 1396"/>
              <p:cNvSpPr>
                <a:spLocks/>
              </p:cNvSpPr>
              <p:nvPr/>
            </p:nvSpPr>
            <p:spPr bwMode="auto">
              <a:xfrm>
                <a:off x="516" y="353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745" name="Freeform 1397"/>
              <p:cNvSpPr>
                <a:spLocks/>
              </p:cNvSpPr>
              <p:nvPr/>
            </p:nvSpPr>
            <p:spPr bwMode="auto">
              <a:xfrm>
                <a:off x="520" y="351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46" name="Freeform 1398"/>
              <p:cNvSpPr>
                <a:spLocks/>
              </p:cNvSpPr>
              <p:nvPr/>
            </p:nvSpPr>
            <p:spPr bwMode="auto">
              <a:xfrm>
                <a:off x="520" y="351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747" name="Freeform 1399"/>
              <p:cNvSpPr>
                <a:spLocks/>
              </p:cNvSpPr>
              <p:nvPr/>
            </p:nvSpPr>
            <p:spPr bwMode="auto">
              <a:xfrm>
                <a:off x="525" y="349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48" name="Freeform 1400"/>
              <p:cNvSpPr>
                <a:spLocks/>
              </p:cNvSpPr>
              <p:nvPr/>
            </p:nvSpPr>
            <p:spPr bwMode="auto">
              <a:xfrm>
                <a:off x="525" y="349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749" name="Freeform 1401"/>
              <p:cNvSpPr>
                <a:spLocks/>
              </p:cNvSpPr>
              <p:nvPr/>
            </p:nvSpPr>
            <p:spPr bwMode="auto">
              <a:xfrm>
                <a:off x="529" y="348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50" name="Freeform 1402"/>
              <p:cNvSpPr>
                <a:spLocks/>
              </p:cNvSpPr>
              <p:nvPr/>
            </p:nvSpPr>
            <p:spPr bwMode="auto">
              <a:xfrm>
                <a:off x="529" y="348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751" name="Freeform 1403"/>
              <p:cNvSpPr>
                <a:spLocks/>
              </p:cNvSpPr>
              <p:nvPr/>
            </p:nvSpPr>
            <p:spPr bwMode="auto">
              <a:xfrm>
                <a:off x="534" y="347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52" name="Freeform 1404"/>
              <p:cNvSpPr>
                <a:spLocks/>
              </p:cNvSpPr>
              <p:nvPr/>
            </p:nvSpPr>
            <p:spPr bwMode="auto">
              <a:xfrm>
                <a:off x="534" y="347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753" name="Freeform 1405"/>
              <p:cNvSpPr>
                <a:spLocks/>
              </p:cNvSpPr>
              <p:nvPr/>
            </p:nvSpPr>
            <p:spPr bwMode="auto">
              <a:xfrm>
                <a:off x="538" y="346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54" name="Freeform 1406"/>
              <p:cNvSpPr>
                <a:spLocks/>
              </p:cNvSpPr>
              <p:nvPr/>
            </p:nvSpPr>
            <p:spPr bwMode="auto">
              <a:xfrm>
                <a:off x="538" y="346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755" name="Freeform 1407"/>
              <p:cNvSpPr>
                <a:spLocks/>
              </p:cNvSpPr>
              <p:nvPr/>
            </p:nvSpPr>
            <p:spPr bwMode="auto">
              <a:xfrm>
                <a:off x="543" y="345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56" name="Freeform 1408"/>
              <p:cNvSpPr>
                <a:spLocks/>
              </p:cNvSpPr>
              <p:nvPr/>
            </p:nvSpPr>
            <p:spPr bwMode="auto">
              <a:xfrm>
                <a:off x="543" y="345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757" name="Freeform 1409"/>
              <p:cNvSpPr>
                <a:spLocks/>
              </p:cNvSpPr>
              <p:nvPr/>
            </p:nvSpPr>
            <p:spPr bwMode="auto">
              <a:xfrm>
                <a:off x="547" y="344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58" name="Freeform 1410"/>
              <p:cNvSpPr>
                <a:spLocks/>
              </p:cNvSpPr>
              <p:nvPr/>
            </p:nvSpPr>
            <p:spPr bwMode="auto">
              <a:xfrm>
                <a:off x="547" y="344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759" name="Freeform 1411"/>
              <p:cNvSpPr>
                <a:spLocks/>
              </p:cNvSpPr>
              <p:nvPr/>
            </p:nvSpPr>
            <p:spPr bwMode="auto">
              <a:xfrm>
                <a:off x="552" y="344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760" name="Freeform 1412"/>
              <p:cNvSpPr>
                <a:spLocks/>
              </p:cNvSpPr>
              <p:nvPr/>
            </p:nvSpPr>
            <p:spPr bwMode="auto">
              <a:xfrm>
                <a:off x="552" y="344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761" name="Freeform 1413"/>
              <p:cNvSpPr>
                <a:spLocks/>
              </p:cNvSpPr>
              <p:nvPr/>
            </p:nvSpPr>
            <p:spPr bwMode="auto">
              <a:xfrm>
                <a:off x="556" y="343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762" name="Freeform 1414"/>
              <p:cNvSpPr>
                <a:spLocks/>
              </p:cNvSpPr>
              <p:nvPr/>
            </p:nvSpPr>
            <p:spPr bwMode="auto">
              <a:xfrm>
                <a:off x="556" y="343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grpSp>
        <p:grpSp>
          <p:nvGrpSpPr>
            <p:cNvPr id="10" name="Group 1616"/>
            <p:cNvGrpSpPr>
              <a:grpSpLocks/>
            </p:cNvGrpSpPr>
            <p:nvPr/>
          </p:nvGrpSpPr>
          <p:grpSpPr bwMode="auto">
            <a:xfrm>
              <a:off x="561" y="3099"/>
              <a:ext cx="475" cy="348"/>
              <a:chOff x="561" y="3099"/>
              <a:chExt cx="475" cy="348"/>
            </a:xfrm>
          </p:grpSpPr>
          <p:sp>
            <p:nvSpPr>
              <p:cNvPr id="31363" name="Freeform 1416"/>
              <p:cNvSpPr>
                <a:spLocks/>
              </p:cNvSpPr>
              <p:nvPr/>
            </p:nvSpPr>
            <p:spPr bwMode="auto">
              <a:xfrm>
                <a:off x="561" y="343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64" name="Freeform 1417"/>
              <p:cNvSpPr>
                <a:spLocks/>
              </p:cNvSpPr>
              <p:nvPr/>
            </p:nvSpPr>
            <p:spPr bwMode="auto">
              <a:xfrm>
                <a:off x="561" y="343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65" name="Freeform 1418"/>
              <p:cNvSpPr>
                <a:spLocks/>
              </p:cNvSpPr>
              <p:nvPr/>
            </p:nvSpPr>
            <p:spPr bwMode="auto">
              <a:xfrm>
                <a:off x="565" y="342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66" name="Freeform 1419"/>
              <p:cNvSpPr>
                <a:spLocks/>
              </p:cNvSpPr>
              <p:nvPr/>
            </p:nvSpPr>
            <p:spPr bwMode="auto">
              <a:xfrm>
                <a:off x="565" y="342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67" name="Freeform 1420"/>
              <p:cNvSpPr>
                <a:spLocks/>
              </p:cNvSpPr>
              <p:nvPr/>
            </p:nvSpPr>
            <p:spPr bwMode="auto">
              <a:xfrm>
                <a:off x="570" y="342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68" name="Freeform 1421"/>
              <p:cNvSpPr>
                <a:spLocks/>
              </p:cNvSpPr>
              <p:nvPr/>
            </p:nvSpPr>
            <p:spPr bwMode="auto">
              <a:xfrm>
                <a:off x="570" y="342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69" name="Freeform 1422"/>
              <p:cNvSpPr>
                <a:spLocks/>
              </p:cNvSpPr>
              <p:nvPr/>
            </p:nvSpPr>
            <p:spPr bwMode="auto">
              <a:xfrm>
                <a:off x="574" y="341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70" name="Freeform 1423"/>
              <p:cNvSpPr>
                <a:spLocks/>
              </p:cNvSpPr>
              <p:nvPr/>
            </p:nvSpPr>
            <p:spPr bwMode="auto">
              <a:xfrm>
                <a:off x="574" y="341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71" name="Freeform 1424"/>
              <p:cNvSpPr>
                <a:spLocks/>
              </p:cNvSpPr>
              <p:nvPr/>
            </p:nvSpPr>
            <p:spPr bwMode="auto">
              <a:xfrm>
                <a:off x="579" y="341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72" name="Freeform 1425"/>
              <p:cNvSpPr>
                <a:spLocks/>
              </p:cNvSpPr>
              <p:nvPr/>
            </p:nvSpPr>
            <p:spPr bwMode="auto">
              <a:xfrm>
                <a:off x="579" y="341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73" name="Freeform 1426"/>
              <p:cNvSpPr>
                <a:spLocks/>
              </p:cNvSpPr>
              <p:nvPr/>
            </p:nvSpPr>
            <p:spPr bwMode="auto">
              <a:xfrm>
                <a:off x="583" y="341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74" name="Freeform 1427"/>
              <p:cNvSpPr>
                <a:spLocks/>
              </p:cNvSpPr>
              <p:nvPr/>
            </p:nvSpPr>
            <p:spPr bwMode="auto">
              <a:xfrm>
                <a:off x="583" y="341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75" name="Freeform 1428"/>
              <p:cNvSpPr>
                <a:spLocks/>
              </p:cNvSpPr>
              <p:nvPr/>
            </p:nvSpPr>
            <p:spPr bwMode="auto">
              <a:xfrm>
                <a:off x="588" y="341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76" name="Freeform 1429"/>
              <p:cNvSpPr>
                <a:spLocks/>
              </p:cNvSpPr>
              <p:nvPr/>
            </p:nvSpPr>
            <p:spPr bwMode="auto">
              <a:xfrm>
                <a:off x="588" y="341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377" name="Freeform 1430"/>
              <p:cNvSpPr>
                <a:spLocks/>
              </p:cNvSpPr>
              <p:nvPr/>
            </p:nvSpPr>
            <p:spPr bwMode="auto">
              <a:xfrm>
                <a:off x="592" y="3406"/>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10"/>
                    </a:lnTo>
                    <a:lnTo>
                      <a:pt x="14" y="14"/>
                    </a:lnTo>
                    <a:lnTo>
                      <a:pt x="10" y="14"/>
                    </a:lnTo>
                    <a:lnTo>
                      <a:pt x="5" y="14"/>
                    </a:lnTo>
                    <a:lnTo>
                      <a:pt x="0" y="14"/>
                    </a:lnTo>
                    <a:lnTo>
                      <a:pt x="0" y="10"/>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378" name="Freeform 1431"/>
              <p:cNvSpPr>
                <a:spLocks/>
              </p:cNvSpPr>
              <p:nvPr/>
            </p:nvSpPr>
            <p:spPr bwMode="auto">
              <a:xfrm>
                <a:off x="592" y="3406"/>
                <a:ext cx="10" cy="10"/>
              </a:xfrm>
              <a:custGeom>
                <a:avLst/>
                <a:gdLst>
                  <a:gd name="T0" fmla="*/ 5 w 10"/>
                  <a:gd name="T1" fmla="*/ 0 h 10"/>
                  <a:gd name="T2" fmla="*/ 5 w 10"/>
                  <a:gd name="T3" fmla="*/ 0 h 10"/>
                  <a:gd name="T4" fmla="*/ 5 w 10"/>
                  <a:gd name="T5" fmla="*/ 0 h 10"/>
                  <a:gd name="T6" fmla="*/ 5 w 10"/>
                  <a:gd name="T7" fmla="*/ 0 h 10"/>
                  <a:gd name="T8" fmla="*/ 10 w 10"/>
                  <a:gd name="T9" fmla="*/ 0 h 10"/>
                  <a:gd name="T10" fmla="*/ 10 w 10"/>
                  <a:gd name="T11" fmla="*/ 0 h 10"/>
                  <a:gd name="T12" fmla="*/ 10 w 10"/>
                  <a:gd name="T13" fmla="*/ 0 h 10"/>
                  <a:gd name="T14" fmla="*/ 10 w 10"/>
                  <a:gd name="T15" fmla="*/ 5 h 10"/>
                  <a:gd name="T16" fmla="*/ 10 w 10"/>
                  <a:gd name="T17" fmla="*/ 5 h 10"/>
                  <a:gd name="T18" fmla="*/ 10 w 10"/>
                  <a:gd name="T19" fmla="*/ 5 h 10"/>
                  <a:gd name="T20" fmla="*/ 10 w 10"/>
                  <a:gd name="T21" fmla="*/ 5 h 10"/>
                  <a:gd name="T22" fmla="*/ 10 w 10"/>
                  <a:gd name="T23" fmla="*/ 5 h 10"/>
                  <a:gd name="T24" fmla="*/ 10 w 10"/>
                  <a:gd name="T25" fmla="*/ 5 h 10"/>
                  <a:gd name="T26" fmla="*/ 10 w 10"/>
                  <a:gd name="T27" fmla="*/ 5 h 10"/>
                  <a:gd name="T28" fmla="*/ 10 w 10"/>
                  <a:gd name="T29" fmla="*/ 5 h 10"/>
                  <a:gd name="T30" fmla="*/ 10 w 10"/>
                  <a:gd name="T31" fmla="*/ 10 h 10"/>
                  <a:gd name="T32" fmla="*/ 10 w 10"/>
                  <a:gd name="T33" fmla="*/ 10 h 10"/>
                  <a:gd name="T34" fmla="*/ 10 w 10"/>
                  <a:gd name="T35" fmla="*/ 10 h 10"/>
                  <a:gd name="T36" fmla="*/ 10 w 10"/>
                  <a:gd name="T37" fmla="*/ 10 h 10"/>
                  <a:gd name="T38" fmla="*/ 5 w 10"/>
                  <a:gd name="T39" fmla="*/ 10 h 10"/>
                  <a:gd name="T40" fmla="*/ 5 w 10"/>
                  <a:gd name="T41" fmla="*/ 10 h 10"/>
                  <a:gd name="T42" fmla="*/ 5 w 10"/>
                  <a:gd name="T43" fmla="*/ 10 h 10"/>
                  <a:gd name="T44" fmla="*/ 5 w 10"/>
                  <a:gd name="T45" fmla="*/ 10 h 10"/>
                  <a:gd name="T46" fmla="*/ 5 w 10"/>
                  <a:gd name="T47" fmla="*/ 10 h 10"/>
                  <a:gd name="T48" fmla="*/ 5 w 10"/>
                  <a:gd name="T49" fmla="*/ 10 h 10"/>
                  <a:gd name="T50" fmla="*/ 5 w 10"/>
                  <a:gd name="T51" fmla="*/ 10 h 10"/>
                  <a:gd name="T52" fmla="*/ 0 w 10"/>
                  <a:gd name="T53" fmla="*/ 10 h 10"/>
                  <a:gd name="T54" fmla="*/ 0 w 10"/>
                  <a:gd name="T55" fmla="*/ 10 h 10"/>
                  <a:gd name="T56" fmla="*/ 0 w 10"/>
                  <a:gd name="T57" fmla="*/ 10 h 10"/>
                  <a:gd name="T58" fmla="*/ 0 w 10"/>
                  <a:gd name="T59" fmla="*/ 10 h 10"/>
                  <a:gd name="T60" fmla="*/ 0 w 10"/>
                  <a:gd name="T61" fmla="*/ 5 h 10"/>
                  <a:gd name="T62" fmla="*/ 0 w 10"/>
                  <a:gd name="T63" fmla="*/ 5 h 10"/>
                  <a:gd name="T64" fmla="*/ 0 w 10"/>
                  <a:gd name="T65" fmla="*/ 5 h 10"/>
                  <a:gd name="T66" fmla="*/ 0 w 10"/>
                  <a:gd name="T67" fmla="*/ 5 h 10"/>
                  <a:gd name="T68" fmla="*/ 0 w 10"/>
                  <a:gd name="T69" fmla="*/ 5 h 10"/>
                  <a:gd name="T70" fmla="*/ 0 w 10"/>
                  <a:gd name="T71" fmla="*/ 5 h 10"/>
                  <a:gd name="T72" fmla="*/ 0 w 10"/>
                  <a:gd name="T73" fmla="*/ 5 h 10"/>
                  <a:gd name="T74" fmla="*/ 0 w 10"/>
                  <a:gd name="T75" fmla="*/ 5 h 10"/>
                  <a:gd name="T76" fmla="*/ 0 w 10"/>
                  <a:gd name="T77" fmla="*/ 0 h 10"/>
                  <a:gd name="T78" fmla="*/ 0 w 10"/>
                  <a:gd name="T79" fmla="*/ 0 h 10"/>
                  <a:gd name="T80" fmla="*/ 0 w 10"/>
                  <a:gd name="T81" fmla="*/ 0 h 10"/>
                  <a:gd name="T82" fmla="*/ 5 w 10"/>
                  <a:gd name="T83" fmla="*/ 0 h 10"/>
                  <a:gd name="T84" fmla="*/ 5 w 10"/>
                  <a:gd name="T85" fmla="*/ 0 h 10"/>
                  <a:gd name="T86" fmla="*/ 5 w 10"/>
                  <a:gd name="T87" fmla="*/ 0 h 10"/>
                  <a:gd name="T88" fmla="*/ 5 w 10"/>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10"/>
                  <a:gd name="T137" fmla="*/ 10 w 10"/>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10">
                    <a:moveTo>
                      <a:pt x="5" y="0"/>
                    </a:moveTo>
                    <a:lnTo>
                      <a:pt x="5" y="0"/>
                    </a:lnTo>
                    <a:lnTo>
                      <a:pt x="10" y="0"/>
                    </a:lnTo>
                    <a:lnTo>
                      <a:pt x="10" y="5"/>
                    </a:lnTo>
                    <a:lnTo>
                      <a:pt x="10"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1379" name="Freeform 1432"/>
              <p:cNvSpPr>
                <a:spLocks/>
              </p:cNvSpPr>
              <p:nvPr/>
            </p:nvSpPr>
            <p:spPr bwMode="auto">
              <a:xfrm>
                <a:off x="597" y="340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80" name="Freeform 1433"/>
              <p:cNvSpPr>
                <a:spLocks/>
              </p:cNvSpPr>
              <p:nvPr/>
            </p:nvSpPr>
            <p:spPr bwMode="auto">
              <a:xfrm>
                <a:off x="597" y="340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81" name="Freeform 1434"/>
              <p:cNvSpPr>
                <a:spLocks/>
              </p:cNvSpPr>
              <p:nvPr/>
            </p:nvSpPr>
            <p:spPr bwMode="auto">
              <a:xfrm>
                <a:off x="602" y="339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82" name="Freeform 1435"/>
              <p:cNvSpPr>
                <a:spLocks/>
              </p:cNvSpPr>
              <p:nvPr/>
            </p:nvSpPr>
            <p:spPr bwMode="auto">
              <a:xfrm>
                <a:off x="602" y="339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383" name="Freeform 1436"/>
              <p:cNvSpPr>
                <a:spLocks/>
              </p:cNvSpPr>
              <p:nvPr/>
            </p:nvSpPr>
            <p:spPr bwMode="auto">
              <a:xfrm>
                <a:off x="606" y="339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84" name="Freeform 1437"/>
              <p:cNvSpPr>
                <a:spLocks/>
              </p:cNvSpPr>
              <p:nvPr/>
            </p:nvSpPr>
            <p:spPr bwMode="auto">
              <a:xfrm>
                <a:off x="606" y="339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85" name="Freeform 1438"/>
              <p:cNvSpPr>
                <a:spLocks/>
              </p:cNvSpPr>
              <p:nvPr/>
            </p:nvSpPr>
            <p:spPr bwMode="auto">
              <a:xfrm>
                <a:off x="611" y="338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86" name="Freeform 1439"/>
              <p:cNvSpPr>
                <a:spLocks/>
              </p:cNvSpPr>
              <p:nvPr/>
            </p:nvSpPr>
            <p:spPr bwMode="auto">
              <a:xfrm>
                <a:off x="611" y="338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387" name="Freeform 1440"/>
              <p:cNvSpPr>
                <a:spLocks/>
              </p:cNvSpPr>
              <p:nvPr/>
            </p:nvSpPr>
            <p:spPr bwMode="auto">
              <a:xfrm>
                <a:off x="615" y="338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88" name="Freeform 1441"/>
              <p:cNvSpPr>
                <a:spLocks/>
              </p:cNvSpPr>
              <p:nvPr/>
            </p:nvSpPr>
            <p:spPr bwMode="auto">
              <a:xfrm>
                <a:off x="615" y="338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89" name="Freeform 1442"/>
              <p:cNvSpPr>
                <a:spLocks/>
              </p:cNvSpPr>
              <p:nvPr/>
            </p:nvSpPr>
            <p:spPr bwMode="auto">
              <a:xfrm>
                <a:off x="620" y="338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90" name="Freeform 1443"/>
              <p:cNvSpPr>
                <a:spLocks/>
              </p:cNvSpPr>
              <p:nvPr/>
            </p:nvSpPr>
            <p:spPr bwMode="auto">
              <a:xfrm>
                <a:off x="620" y="338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91" name="Freeform 1444"/>
              <p:cNvSpPr>
                <a:spLocks/>
              </p:cNvSpPr>
              <p:nvPr/>
            </p:nvSpPr>
            <p:spPr bwMode="auto">
              <a:xfrm>
                <a:off x="624" y="338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92" name="Freeform 1445"/>
              <p:cNvSpPr>
                <a:spLocks/>
              </p:cNvSpPr>
              <p:nvPr/>
            </p:nvSpPr>
            <p:spPr bwMode="auto">
              <a:xfrm>
                <a:off x="624" y="338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93" name="Freeform 1446"/>
              <p:cNvSpPr>
                <a:spLocks/>
              </p:cNvSpPr>
              <p:nvPr/>
            </p:nvSpPr>
            <p:spPr bwMode="auto">
              <a:xfrm>
                <a:off x="629" y="337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94" name="Freeform 1447"/>
              <p:cNvSpPr>
                <a:spLocks/>
              </p:cNvSpPr>
              <p:nvPr/>
            </p:nvSpPr>
            <p:spPr bwMode="auto">
              <a:xfrm>
                <a:off x="629" y="337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395" name="Freeform 1448"/>
              <p:cNvSpPr>
                <a:spLocks/>
              </p:cNvSpPr>
              <p:nvPr/>
            </p:nvSpPr>
            <p:spPr bwMode="auto">
              <a:xfrm>
                <a:off x="633" y="337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96" name="Freeform 1449"/>
              <p:cNvSpPr>
                <a:spLocks/>
              </p:cNvSpPr>
              <p:nvPr/>
            </p:nvSpPr>
            <p:spPr bwMode="auto">
              <a:xfrm>
                <a:off x="633" y="337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97" name="Freeform 1450"/>
              <p:cNvSpPr>
                <a:spLocks/>
              </p:cNvSpPr>
              <p:nvPr/>
            </p:nvSpPr>
            <p:spPr bwMode="auto">
              <a:xfrm>
                <a:off x="638" y="337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98" name="Freeform 1451"/>
              <p:cNvSpPr>
                <a:spLocks/>
              </p:cNvSpPr>
              <p:nvPr/>
            </p:nvSpPr>
            <p:spPr bwMode="auto">
              <a:xfrm>
                <a:off x="638" y="337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399" name="Freeform 1452"/>
              <p:cNvSpPr>
                <a:spLocks/>
              </p:cNvSpPr>
              <p:nvPr/>
            </p:nvSpPr>
            <p:spPr bwMode="auto">
              <a:xfrm>
                <a:off x="642" y="336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00" name="Freeform 1453"/>
              <p:cNvSpPr>
                <a:spLocks/>
              </p:cNvSpPr>
              <p:nvPr/>
            </p:nvSpPr>
            <p:spPr bwMode="auto">
              <a:xfrm>
                <a:off x="642" y="336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01" name="Freeform 1454"/>
              <p:cNvSpPr>
                <a:spLocks/>
              </p:cNvSpPr>
              <p:nvPr/>
            </p:nvSpPr>
            <p:spPr bwMode="auto">
              <a:xfrm>
                <a:off x="647" y="336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02" name="Freeform 1455"/>
              <p:cNvSpPr>
                <a:spLocks/>
              </p:cNvSpPr>
              <p:nvPr/>
            </p:nvSpPr>
            <p:spPr bwMode="auto">
              <a:xfrm>
                <a:off x="647" y="336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403" name="Freeform 1456"/>
              <p:cNvSpPr>
                <a:spLocks/>
              </p:cNvSpPr>
              <p:nvPr/>
            </p:nvSpPr>
            <p:spPr bwMode="auto">
              <a:xfrm>
                <a:off x="651" y="336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04" name="Freeform 1457"/>
              <p:cNvSpPr>
                <a:spLocks/>
              </p:cNvSpPr>
              <p:nvPr/>
            </p:nvSpPr>
            <p:spPr bwMode="auto">
              <a:xfrm>
                <a:off x="651" y="336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405" name="Freeform 1458"/>
              <p:cNvSpPr>
                <a:spLocks/>
              </p:cNvSpPr>
              <p:nvPr/>
            </p:nvSpPr>
            <p:spPr bwMode="auto">
              <a:xfrm>
                <a:off x="660" y="335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06" name="Freeform 1459"/>
              <p:cNvSpPr>
                <a:spLocks/>
              </p:cNvSpPr>
              <p:nvPr/>
            </p:nvSpPr>
            <p:spPr bwMode="auto">
              <a:xfrm>
                <a:off x="660" y="335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07" name="Freeform 1460"/>
              <p:cNvSpPr>
                <a:spLocks/>
              </p:cNvSpPr>
              <p:nvPr/>
            </p:nvSpPr>
            <p:spPr bwMode="auto">
              <a:xfrm>
                <a:off x="665" y="335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08" name="Freeform 1461"/>
              <p:cNvSpPr>
                <a:spLocks/>
              </p:cNvSpPr>
              <p:nvPr/>
            </p:nvSpPr>
            <p:spPr bwMode="auto">
              <a:xfrm>
                <a:off x="665" y="335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409" name="Freeform 1462"/>
              <p:cNvSpPr>
                <a:spLocks/>
              </p:cNvSpPr>
              <p:nvPr/>
            </p:nvSpPr>
            <p:spPr bwMode="auto">
              <a:xfrm>
                <a:off x="669" y="334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10" name="Freeform 1463"/>
              <p:cNvSpPr>
                <a:spLocks/>
              </p:cNvSpPr>
              <p:nvPr/>
            </p:nvSpPr>
            <p:spPr bwMode="auto">
              <a:xfrm>
                <a:off x="669" y="334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11" name="Freeform 1464"/>
              <p:cNvSpPr>
                <a:spLocks/>
              </p:cNvSpPr>
              <p:nvPr/>
            </p:nvSpPr>
            <p:spPr bwMode="auto">
              <a:xfrm>
                <a:off x="674" y="334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12" name="Freeform 1465"/>
              <p:cNvSpPr>
                <a:spLocks/>
              </p:cNvSpPr>
              <p:nvPr/>
            </p:nvSpPr>
            <p:spPr bwMode="auto">
              <a:xfrm>
                <a:off x="674" y="334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413" name="Freeform 1466"/>
              <p:cNvSpPr>
                <a:spLocks/>
              </p:cNvSpPr>
              <p:nvPr/>
            </p:nvSpPr>
            <p:spPr bwMode="auto">
              <a:xfrm>
                <a:off x="678" y="333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14" name="Freeform 1467"/>
              <p:cNvSpPr>
                <a:spLocks/>
              </p:cNvSpPr>
              <p:nvPr/>
            </p:nvSpPr>
            <p:spPr bwMode="auto">
              <a:xfrm>
                <a:off x="678" y="333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15" name="Freeform 1468"/>
              <p:cNvSpPr>
                <a:spLocks/>
              </p:cNvSpPr>
              <p:nvPr/>
            </p:nvSpPr>
            <p:spPr bwMode="auto">
              <a:xfrm>
                <a:off x="683" y="333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16" name="Freeform 1469"/>
              <p:cNvSpPr>
                <a:spLocks/>
              </p:cNvSpPr>
              <p:nvPr/>
            </p:nvSpPr>
            <p:spPr bwMode="auto">
              <a:xfrm>
                <a:off x="683" y="333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417" name="Freeform 1470"/>
              <p:cNvSpPr>
                <a:spLocks/>
              </p:cNvSpPr>
              <p:nvPr/>
            </p:nvSpPr>
            <p:spPr bwMode="auto">
              <a:xfrm>
                <a:off x="687" y="333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18" name="Freeform 1471"/>
              <p:cNvSpPr>
                <a:spLocks/>
              </p:cNvSpPr>
              <p:nvPr/>
            </p:nvSpPr>
            <p:spPr bwMode="auto">
              <a:xfrm>
                <a:off x="687" y="333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19" name="Freeform 1472"/>
              <p:cNvSpPr>
                <a:spLocks/>
              </p:cNvSpPr>
              <p:nvPr/>
            </p:nvSpPr>
            <p:spPr bwMode="auto">
              <a:xfrm>
                <a:off x="692" y="332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20" name="Freeform 1473"/>
              <p:cNvSpPr>
                <a:spLocks/>
              </p:cNvSpPr>
              <p:nvPr/>
            </p:nvSpPr>
            <p:spPr bwMode="auto">
              <a:xfrm>
                <a:off x="692" y="332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421" name="Freeform 1474"/>
              <p:cNvSpPr>
                <a:spLocks/>
              </p:cNvSpPr>
              <p:nvPr/>
            </p:nvSpPr>
            <p:spPr bwMode="auto">
              <a:xfrm>
                <a:off x="696" y="3321"/>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422" name="Freeform 1475"/>
              <p:cNvSpPr>
                <a:spLocks/>
              </p:cNvSpPr>
              <p:nvPr/>
            </p:nvSpPr>
            <p:spPr bwMode="auto">
              <a:xfrm>
                <a:off x="696" y="3321"/>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23" name="Freeform 1476"/>
              <p:cNvSpPr>
                <a:spLocks/>
              </p:cNvSpPr>
              <p:nvPr/>
            </p:nvSpPr>
            <p:spPr bwMode="auto">
              <a:xfrm>
                <a:off x="701" y="331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24" name="Freeform 1477"/>
              <p:cNvSpPr>
                <a:spLocks/>
              </p:cNvSpPr>
              <p:nvPr/>
            </p:nvSpPr>
            <p:spPr bwMode="auto">
              <a:xfrm>
                <a:off x="701" y="331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425" name="Freeform 1478"/>
              <p:cNvSpPr>
                <a:spLocks/>
              </p:cNvSpPr>
              <p:nvPr/>
            </p:nvSpPr>
            <p:spPr bwMode="auto">
              <a:xfrm>
                <a:off x="706" y="331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26" name="Freeform 1479"/>
              <p:cNvSpPr>
                <a:spLocks/>
              </p:cNvSpPr>
              <p:nvPr/>
            </p:nvSpPr>
            <p:spPr bwMode="auto">
              <a:xfrm>
                <a:off x="706" y="3311"/>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FF0705"/>
                </a:solidFill>
                <a:round/>
                <a:headEnd/>
                <a:tailEnd/>
              </a:ln>
            </p:spPr>
            <p:txBody>
              <a:bodyPr/>
              <a:lstStyle/>
              <a:p>
                <a:endParaRPr lang="en-US"/>
              </a:p>
            </p:txBody>
          </p:sp>
          <p:sp>
            <p:nvSpPr>
              <p:cNvPr id="31427" name="Freeform 1480"/>
              <p:cNvSpPr>
                <a:spLocks/>
              </p:cNvSpPr>
              <p:nvPr/>
            </p:nvSpPr>
            <p:spPr bwMode="auto">
              <a:xfrm>
                <a:off x="710" y="331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28" name="Freeform 1481"/>
              <p:cNvSpPr>
                <a:spLocks/>
              </p:cNvSpPr>
              <p:nvPr/>
            </p:nvSpPr>
            <p:spPr bwMode="auto">
              <a:xfrm>
                <a:off x="710" y="3311"/>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1429" name="Freeform 1482"/>
              <p:cNvSpPr>
                <a:spLocks/>
              </p:cNvSpPr>
              <p:nvPr/>
            </p:nvSpPr>
            <p:spPr bwMode="auto">
              <a:xfrm>
                <a:off x="715" y="330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30" name="Freeform 1483"/>
              <p:cNvSpPr>
                <a:spLocks/>
              </p:cNvSpPr>
              <p:nvPr/>
            </p:nvSpPr>
            <p:spPr bwMode="auto">
              <a:xfrm>
                <a:off x="715" y="330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431" name="Freeform 1484"/>
              <p:cNvSpPr>
                <a:spLocks/>
              </p:cNvSpPr>
              <p:nvPr/>
            </p:nvSpPr>
            <p:spPr bwMode="auto">
              <a:xfrm>
                <a:off x="719" y="329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32" name="Freeform 1485"/>
              <p:cNvSpPr>
                <a:spLocks/>
              </p:cNvSpPr>
              <p:nvPr/>
            </p:nvSpPr>
            <p:spPr bwMode="auto">
              <a:xfrm>
                <a:off x="719" y="329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33" name="Freeform 1486"/>
              <p:cNvSpPr>
                <a:spLocks/>
              </p:cNvSpPr>
              <p:nvPr/>
            </p:nvSpPr>
            <p:spPr bwMode="auto">
              <a:xfrm>
                <a:off x="724" y="329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34" name="Freeform 1487"/>
              <p:cNvSpPr>
                <a:spLocks/>
              </p:cNvSpPr>
              <p:nvPr/>
            </p:nvSpPr>
            <p:spPr bwMode="auto">
              <a:xfrm>
                <a:off x="724" y="329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435" name="Freeform 1488"/>
              <p:cNvSpPr>
                <a:spLocks/>
              </p:cNvSpPr>
              <p:nvPr/>
            </p:nvSpPr>
            <p:spPr bwMode="auto">
              <a:xfrm>
                <a:off x="728" y="329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36" name="Freeform 1489"/>
              <p:cNvSpPr>
                <a:spLocks/>
              </p:cNvSpPr>
              <p:nvPr/>
            </p:nvSpPr>
            <p:spPr bwMode="auto">
              <a:xfrm>
                <a:off x="728" y="329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437" name="Freeform 1490"/>
              <p:cNvSpPr>
                <a:spLocks/>
              </p:cNvSpPr>
              <p:nvPr/>
            </p:nvSpPr>
            <p:spPr bwMode="auto">
              <a:xfrm>
                <a:off x="733" y="328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38" name="Freeform 1491"/>
              <p:cNvSpPr>
                <a:spLocks/>
              </p:cNvSpPr>
              <p:nvPr/>
            </p:nvSpPr>
            <p:spPr bwMode="auto">
              <a:xfrm>
                <a:off x="733" y="328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439" name="Freeform 1492"/>
              <p:cNvSpPr>
                <a:spLocks/>
              </p:cNvSpPr>
              <p:nvPr/>
            </p:nvSpPr>
            <p:spPr bwMode="auto">
              <a:xfrm>
                <a:off x="737" y="328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40" name="Freeform 1493"/>
              <p:cNvSpPr>
                <a:spLocks/>
              </p:cNvSpPr>
              <p:nvPr/>
            </p:nvSpPr>
            <p:spPr bwMode="auto">
              <a:xfrm>
                <a:off x="737" y="328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441" name="Freeform 1494"/>
              <p:cNvSpPr>
                <a:spLocks/>
              </p:cNvSpPr>
              <p:nvPr/>
            </p:nvSpPr>
            <p:spPr bwMode="auto">
              <a:xfrm>
                <a:off x="742" y="328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42" name="Freeform 1495"/>
              <p:cNvSpPr>
                <a:spLocks/>
              </p:cNvSpPr>
              <p:nvPr/>
            </p:nvSpPr>
            <p:spPr bwMode="auto">
              <a:xfrm>
                <a:off x="742" y="328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443" name="Freeform 1496"/>
              <p:cNvSpPr>
                <a:spLocks/>
              </p:cNvSpPr>
              <p:nvPr/>
            </p:nvSpPr>
            <p:spPr bwMode="auto">
              <a:xfrm>
                <a:off x="746" y="327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44" name="Freeform 1497"/>
              <p:cNvSpPr>
                <a:spLocks/>
              </p:cNvSpPr>
              <p:nvPr/>
            </p:nvSpPr>
            <p:spPr bwMode="auto">
              <a:xfrm>
                <a:off x="746" y="327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445" name="Freeform 1498"/>
              <p:cNvSpPr>
                <a:spLocks/>
              </p:cNvSpPr>
              <p:nvPr/>
            </p:nvSpPr>
            <p:spPr bwMode="auto">
              <a:xfrm>
                <a:off x="751" y="327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46" name="Freeform 1499"/>
              <p:cNvSpPr>
                <a:spLocks/>
              </p:cNvSpPr>
              <p:nvPr/>
            </p:nvSpPr>
            <p:spPr bwMode="auto">
              <a:xfrm>
                <a:off x="751" y="327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447" name="Freeform 1500"/>
              <p:cNvSpPr>
                <a:spLocks/>
              </p:cNvSpPr>
              <p:nvPr/>
            </p:nvSpPr>
            <p:spPr bwMode="auto">
              <a:xfrm>
                <a:off x="755" y="326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48" name="Freeform 1501"/>
              <p:cNvSpPr>
                <a:spLocks/>
              </p:cNvSpPr>
              <p:nvPr/>
            </p:nvSpPr>
            <p:spPr bwMode="auto">
              <a:xfrm>
                <a:off x="755" y="326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449" name="Freeform 1502"/>
              <p:cNvSpPr>
                <a:spLocks/>
              </p:cNvSpPr>
              <p:nvPr/>
            </p:nvSpPr>
            <p:spPr bwMode="auto">
              <a:xfrm>
                <a:off x="760" y="326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50" name="Freeform 1503"/>
              <p:cNvSpPr>
                <a:spLocks/>
              </p:cNvSpPr>
              <p:nvPr/>
            </p:nvSpPr>
            <p:spPr bwMode="auto">
              <a:xfrm>
                <a:off x="760" y="326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451" name="Freeform 1504"/>
              <p:cNvSpPr>
                <a:spLocks/>
              </p:cNvSpPr>
              <p:nvPr/>
            </p:nvSpPr>
            <p:spPr bwMode="auto">
              <a:xfrm>
                <a:off x="764" y="326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52" name="Freeform 1505"/>
              <p:cNvSpPr>
                <a:spLocks/>
              </p:cNvSpPr>
              <p:nvPr/>
            </p:nvSpPr>
            <p:spPr bwMode="auto">
              <a:xfrm>
                <a:off x="764" y="326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53" name="Freeform 1506"/>
              <p:cNvSpPr>
                <a:spLocks/>
              </p:cNvSpPr>
              <p:nvPr/>
            </p:nvSpPr>
            <p:spPr bwMode="auto">
              <a:xfrm>
                <a:off x="769" y="325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54" name="Freeform 1507"/>
              <p:cNvSpPr>
                <a:spLocks/>
              </p:cNvSpPr>
              <p:nvPr/>
            </p:nvSpPr>
            <p:spPr bwMode="auto">
              <a:xfrm>
                <a:off x="769" y="325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455" name="Freeform 1508"/>
              <p:cNvSpPr>
                <a:spLocks/>
              </p:cNvSpPr>
              <p:nvPr/>
            </p:nvSpPr>
            <p:spPr bwMode="auto">
              <a:xfrm>
                <a:off x="773" y="325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56" name="Freeform 1509"/>
              <p:cNvSpPr>
                <a:spLocks/>
              </p:cNvSpPr>
              <p:nvPr/>
            </p:nvSpPr>
            <p:spPr bwMode="auto">
              <a:xfrm>
                <a:off x="773" y="325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57" name="Freeform 1510"/>
              <p:cNvSpPr>
                <a:spLocks/>
              </p:cNvSpPr>
              <p:nvPr/>
            </p:nvSpPr>
            <p:spPr bwMode="auto">
              <a:xfrm>
                <a:off x="778" y="324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58" name="Freeform 1511"/>
              <p:cNvSpPr>
                <a:spLocks/>
              </p:cNvSpPr>
              <p:nvPr/>
            </p:nvSpPr>
            <p:spPr bwMode="auto">
              <a:xfrm>
                <a:off x="778" y="324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459" name="Freeform 1512"/>
              <p:cNvSpPr>
                <a:spLocks/>
              </p:cNvSpPr>
              <p:nvPr/>
            </p:nvSpPr>
            <p:spPr bwMode="auto">
              <a:xfrm>
                <a:off x="782" y="324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60" name="Freeform 1513"/>
              <p:cNvSpPr>
                <a:spLocks/>
              </p:cNvSpPr>
              <p:nvPr/>
            </p:nvSpPr>
            <p:spPr bwMode="auto">
              <a:xfrm>
                <a:off x="782" y="324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61" name="Freeform 1514"/>
              <p:cNvSpPr>
                <a:spLocks/>
              </p:cNvSpPr>
              <p:nvPr/>
            </p:nvSpPr>
            <p:spPr bwMode="auto">
              <a:xfrm>
                <a:off x="787" y="324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62" name="Freeform 1515"/>
              <p:cNvSpPr>
                <a:spLocks/>
              </p:cNvSpPr>
              <p:nvPr/>
            </p:nvSpPr>
            <p:spPr bwMode="auto">
              <a:xfrm>
                <a:off x="787" y="324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463" name="Freeform 1516"/>
              <p:cNvSpPr>
                <a:spLocks/>
              </p:cNvSpPr>
              <p:nvPr/>
            </p:nvSpPr>
            <p:spPr bwMode="auto">
              <a:xfrm>
                <a:off x="791" y="323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64" name="Freeform 1517"/>
              <p:cNvSpPr>
                <a:spLocks/>
              </p:cNvSpPr>
              <p:nvPr/>
            </p:nvSpPr>
            <p:spPr bwMode="auto">
              <a:xfrm>
                <a:off x="791" y="323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465" name="Freeform 1518"/>
              <p:cNvSpPr>
                <a:spLocks/>
              </p:cNvSpPr>
              <p:nvPr/>
            </p:nvSpPr>
            <p:spPr bwMode="auto">
              <a:xfrm>
                <a:off x="796" y="323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66" name="Freeform 1519"/>
              <p:cNvSpPr>
                <a:spLocks/>
              </p:cNvSpPr>
              <p:nvPr/>
            </p:nvSpPr>
            <p:spPr bwMode="auto">
              <a:xfrm>
                <a:off x="796" y="323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467" name="Freeform 1520"/>
              <p:cNvSpPr>
                <a:spLocks/>
              </p:cNvSpPr>
              <p:nvPr/>
            </p:nvSpPr>
            <p:spPr bwMode="auto">
              <a:xfrm>
                <a:off x="800" y="3230"/>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468" name="Freeform 1521"/>
              <p:cNvSpPr>
                <a:spLocks/>
              </p:cNvSpPr>
              <p:nvPr/>
            </p:nvSpPr>
            <p:spPr bwMode="auto">
              <a:xfrm>
                <a:off x="800" y="3230"/>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469" name="Freeform 1522"/>
              <p:cNvSpPr>
                <a:spLocks/>
              </p:cNvSpPr>
              <p:nvPr/>
            </p:nvSpPr>
            <p:spPr bwMode="auto">
              <a:xfrm>
                <a:off x="805" y="322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70" name="Freeform 1523"/>
              <p:cNvSpPr>
                <a:spLocks/>
              </p:cNvSpPr>
              <p:nvPr/>
            </p:nvSpPr>
            <p:spPr bwMode="auto">
              <a:xfrm>
                <a:off x="805" y="322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71" name="Freeform 1524"/>
              <p:cNvSpPr>
                <a:spLocks/>
              </p:cNvSpPr>
              <p:nvPr/>
            </p:nvSpPr>
            <p:spPr bwMode="auto">
              <a:xfrm>
                <a:off x="810" y="322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72" name="Freeform 1525"/>
              <p:cNvSpPr>
                <a:spLocks/>
              </p:cNvSpPr>
              <p:nvPr/>
            </p:nvSpPr>
            <p:spPr bwMode="auto">
              <a:xfrm>
                <a:off x="810" y="322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473" name="Freeform 1526"/>
              <p:cNvSpPr>
                <a:spLocks/>
              </p:cNvSpPr>
              <p:nvPr/>
            </p:nvSpPr>
            <p:spPr bwMode="auto">
              <a:xfrm>
                <a:off x="814" y="321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74" name="Freeform 1527"/>
              <p:cNvSpPr>
                <a:spLocks/>
              </p:cNvSpPr>
              <p:nvPr/>
            </p:nvSpPr>
            <p:spPr bwMode="auto">
              <a:xfrm>
                <a:off x="814" y="321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75" name="Freeform 1528"/>
              <p:cNvSpPr>
                <a:spLocks/>
              </p:cNvSpPr>
              <p:nvPr/>
            </p:nvSpPr>
            <p:spPr bwMode="auto">
              <a:xfrm>
                <a:off x="823" y="321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76" name="Freeform 1529"/>
              <p:cNvSpPr>
                <a:spLocks/>
              </p:cNvSpPr>
              <p:nvPr/>
            </p:nvSpPr>
            <p:spPr bwMode="auto">
              <a:xfrm>
                <a:off x="823" y="321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477" name="Freeform 1530"/>
              <p:cNvSpPr>
                <a:spLocks/>
              </p:cNvSpPr>
              <p:nvPr/>
            </p:nvSpPr>
            <p:spPr bwMode="auto">
              <a:xfrm>
                <a:off x="828" y="320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78" name="Freeform 1531"/>
              <p:cNvSpPr>
                <a:spLocks/>
              </p:cNvSpPr>
              <p:nvPr/>
            </p:nvSpPr>
            <p:spPr bwMode="auto">
              <a:xfrm>
                <a:off x="828" y="3207"/>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FF0705"/>
                </a:solidFill>
                <a:round/>
                <a:headEnd/>
                <a:tailEnd/>
              </a:ln>
            </p:spPr>
            <p:txBody>
              <a:bodyPr/>
              <a:lstStyle/>
              <a:p>
                <a:endParaRPr lang="en-US"/>
              </a:p>
            </p:txBody>
          </p:sp>
          <p:sp>
            <p:nvSpPr>
              <p:cNvPr id="31479" name="Freeform 1532"/>
              <p:cNvSpPr>
                <a:spLocks/>
              </p:cNvSpPr>
              <p:nvPr/>
            </p:nvSpPr>
            <p:spPr bwMode="auto">
              <a:xfrm>
                <a:off x="832" y="320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80" name="Freeform 1533"/>
              <p:cNvSpPr>
                <a:spLocks/>
              </p:cNvSpPr>
              <p:nvPr/>
            </p:nvSpPr>
            <p:spPr bwMode="auto">
              <a:xfrm>
                <a:off x="832" y="3207"/>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1481" name="Freeform 1534"/>
              <p:cNvSpPr>
                <a:spLocks/>
              </p:cNvSpPr>
              <p:nvPr/>
            </p:nvSpPr>
            <p:spPr bwMode="auto">
              <a:xfrm>
                <a:off x="837" y="320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82" name="Freeform 1535"/>
              <p:cNvSpPr>
                <a:spLocks/>
              </p:cNvSpPr>
              <p:nvPr/>
            </p:nvSpPr>
            <p:spPr bwMode="auto">
              <a:xfrm>
                <a:off x="837" y="320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483" name="Freeform 1536"/>
              <p:cNvSpPr>
                <a:spLocks/>
              </p:cNvSpPr>
              <p:nvPr/>
            </p:nvSpPr>
            <p:spPr bwMode="auto">
              <a:xfrm>
                <a:off x="841" y="319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84" name="Freeform 1537"/>
              <p:cNvSpPr>
                <a:spLocks/>
              </p:cNvSpPr>
              <p:nvPr/>
            </p:nvSpPr>
            <p:spPr bwMode="auto">
              <a:xfrm>
                <a:off x="841" y="319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485" name="Freeform 1538"/>
              <p:cNvSpPr>
                <a:spLocks/>
              </p:cNvSpPr>
              <p:nvPr/>
            </p:nvSpPr>
            <p:spPr bwMode="auto">
              <a:xfrm>
                <a:off x="846" y="319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86" name="Freeform 1539"/>
              <p:cNvSpPr>
                <a:spLocks/>
              </p:cNvSpPr>
              <p:nvPr/>
            </p:nvSpPr>
            <p:spPr bwMode="auto">
              <a:xfrm>
                <a:off x="846" y="319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487" name="Freeform 1540"/>
              <p:cNvSpPr>
                <a:spLocks/>
              </p:cNvSpPr>
              <p:nvPr/>
            </p:nvSpPr>
            <p:spPr bwMode="auto">
              <a:xfrm>
                <a:off x="850" y="319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88" name="Freeform 1541"/>
              <p:cNvSpPr>
                <a:spLocks/>
              </p:cNvSpPr>
              <p:nvPr/>
            </p:nvSpPr>
            <p:spPr bwMode="auto">
              <a:xfrm>
                <a:off x="850" y="319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89" name="Freeform 1542"/>
              <p:cNvSpPr>
                <a:spLocks/>
              </p:cNvSpPr>
              <p:nvPr/>
            </p:nvSpPr>
            <p:spPr bwMode="auto">
              <a:xfrm>
                <a:off x="855" y="318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90" name="Freeform 1543"/>
              <p:cNvSpPr>
                <a:spLocks/>
              </p:cNvSpPr>
              <p:nvPr/>
            </p:nvSpPr>
            <p:spPr bwMode="auto">
              <a:xfrm>
                <a:off x="855" y="318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491" name="Freeform 1544"/>
              <p:cNvSpPr>
                <a:spLocks/>
              </p:cNvSpPr>
              <p:nvPr/>
            </p:nvSpPr>
            <p:spPr bwMode="auto">
              <a:xfrm>
                <a:off x="859" y="318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92" name="Freeform 1545"/>
              <p:cNvSpPr>
                <a:spLocks/>
              </p:cNvSpPr>
              <p:nvPr/>
            </p:nvSpPr>
            <p:spPr bwMode="auto">
              <a:xfrm>
                <a:off x="859" y="318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493" name="Freeform 1546"/>
              <p:cNvSpPr>
                <a:spLocks/>
              </p:cNvSpPr>
              <p:nvPr/>
            </p:nvSpPr>
            <p:spPr bwMode="auto">
              <a:xfrm>
                <a:off x="864" y="318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94" name="Freeform 1547"/>
              <p:cNvSpPr>
                <a:spLocks/>
              </p:cNvSpPr>
              <p:nvPr/>
            </p:nvSpPr>
            <p:spPr bwMode="auto">
              <a:xfrm>
                <a:off x="864" y="318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495" name="Freeform 1548"/>
              <p:cNvSpPr>
                <a:spLocks/>
              </p:cNvSpPr>
              <p:nvPr/>
            </p:nvSpPr>
            <p:spPr bwMode="auto">
              <a:xfrm>
                <a:off x="868" y="318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496" name="Freeform 1549"/>
              <p:cNvSpPr>
                <a:spLocks/>
              </p:cNvSpPr>
              <p:nvPr/>
            </p:nvSpPr>
            <p:spPr bwMode="auto">
              <a:xfrm>
                <a:off x="868" y="318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497" name="Freeform 1550"/>
              <p:cNvSpPr>
                <a:spLocks/>
              </p:cNvSpPr>
              <p:nvPr/>
            </p:nvSpPr>
            <p:spPr bwMode="auto">
              <a:xfrm>
                <a:off x="873" y="317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498" name="Freeform 1551"/>
              <p:cNvSpPr>
                <a:spLocks/>
              </p:cNvSpPr>
              <p:nvPr/>
            </p:nvSpPr>
            <p:spPr bwMode="auto">
              <a:xfrm>
                <a:off x="873" y="317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499" name="Freeform 1552"/>
              <p:cNvSpPr>
                <a:spLocks/>
              </p:cNvSpPr>
              <p:nvPr/>
            </p:nvSpPr>
            <p:spPr bwMode="auto">
              <a:xfrm>
                <a:off x="877" y="317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00" name="Freeform 1553"/>
              <p:cNvSpPr>
                <a:spLocks/>
              </p:cNvSpPr>
              <p:nvPr/>
            </p:nvSpPr>
            <p:spPr bwMode="auto">
              <a:xfrm>
                <a:off x="877" y="317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501" name="Freeform 1554"/>
              <p:cNvSpPr>
                <a:spLocks/>
              </p:cNvSpPr>
              <p:nvPr/>
            </p:nvSpPr>
            <p:spPr bwMode="auto">
              <a:xfrm>
                <a:off x="882" y="317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02" name="Freeform 1555"/>
              <p:cNvSpPr>
                <a:spLocks/>
              </p:cNvSpPr>
              <p:nvPr/>
            </p:nvSpPr>
            <p:spPr bwMode="auto">
              <a:xfrm>
                <a:off x="882" y="317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503" name="Freeform 1556"/>
              <p:cNvSpPr>
                <a:spLocks/>
              </p:cNvSpPr>
              <p:nvPr/>
            </p:nvSpPr>
            <p:spPr bwMode="auto">
              <a:xfrm>
                <a:off x="886" y="316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04" name="Freeform 1557"/>
              <p:cNvSpPr>
                <a:spLocks/>
              </p:cNvSpPr>
              <p:nvPr/>
            </p:nvSpPr>
            <p:spPr bwMode="auto">
              <a:xfrm>
                <a:off x="886" y="316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505" name="Freeform 1558"/>
              <p:cNvSpPr>
                <a:spLocks/>
              </p:cNvSpPr>
              <p:nvPr/>
            </p:nvSpPr>
            <p:spPr bwMode="auto">
              <a:xfrm>
                <a:off x="891" y="316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06" name="Freeform 1559"/>
              <p:cNvSpPr>
                <a:spLocks/>
              </p:cNvSpPr>
              <p:nvPr/>
            </p:nvSpPr>
            <p:spPr bwMode="auto">
              <a:xfrm>
                <a:off x="891" y="316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507" name="Freeform 1560"/>
              <p:cNvSpPr>
                <a:spLocks/>
              </p:cNvSpPr>
              <p:nvPr/>
            </p:nvSpPr>
            <p:spPr bwMode="auto">
              <a:xfrm>
                <a:off x="895" y="3162"/>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508" name="Freeform 1561"/>
              <p:cNvSpPr>
                <a:spLocks/>
              </p:cNvSpPr>
              <p:nvPr/>
            </p:nvSpPr>
            <p:spPr bwMode="auto">
              <a:xfrm>
                <a:off x="895" y="3162"/>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509" name="Freeform 1562"/>
              <p:cNvSpPr>
                <a:spLocks/>
              </p:cNvSpPr>
              <p:nvPr/>
            </p:nvSpPr>
            <p:spPr bwMode="auto">
              <a:xfrm>
                <a:off x="900" y="315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10" name="Freeform 1563"/>
              <p:cNvSpPr>
                <a:spLocks/>
              </p:cNvSpPr>
              <p:nvPr/>
            </p:nvSpPr>
            <p:spPr bwMode="auto">
              <a:xfrm>
                <a:off x="900" y="315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511" name="Freeform 1564"/>
              <p:cNvSpPr>
                <a:spLocks/>
              </p:cNvSpPr>
              <p:nvPr/>
            </p:nvSpPr>
            <p:spPr bwMode="auto">
              <a:xfrm>
                <a:off x="905" y="315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12" name="Freeform 1565"/>
              <p:cNvSpPr>
                <a:spLocks/>
              </p:cNvSpPr>
              <p:nvPr/>
            </p:nvSpPr>
            <p:spPr bwMode="auto">
              <a:xfrm>
                <a:off x="905" y="315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513" name="Freeform 1566"/>
              <p:cNvSpPr>
                <a:spLocks/>
              </p:cNvSpPr>
              <p:nvPr/>
            </p:nvSpPr>
            <p:spPr bwMode="auto">
              <a:xfrm>
                <a:off x="909" y="315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14" name="Freeform 1567"/>
              <p:cNvSpPr>
                <a:spLocks/>
              </p:cNvSpPr>
              <p:nvPr/>
            </p:nvSpPr>
            <p:spPr bwMode="auto">
              <a:xfrm>
                <a:off x="909" y="315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515" name="Freeform 1568"/>
              <p:cNvSpPr>
                <a:spLocks/>
              </p:cNvSpPr>
              <p:nvPr/>
            </p:nvSpPr>
            <p:spPr bwMode="auto">
              <a:xfrm>
                <a:off x="914" y="314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16" name="Freeform 1569"/>
              <p:cNvSpPr>
                <a:spLocks/>
              </p:cNvSpPr>
              <p:nvPr/>
            </p:nvSpPr>
            <p:spPr bwMode="auto">
              <a:xfrm>
                <a:off x="914" y="314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517" name="Freeform 1570"/>
              <p:cNvSpPr>
                <a:spLocks/>
              </p:cNvSpPr>
              <p:nvPr/>
            </p:nvSpPr>
            <p:spPr bwMode="auto">
              <a:xfrm>
                <a:off x="918" y="314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18" name="Freeform 1571"/>
              <p:cNvSpPr>
                <a:spLocks/>
              </p:cNvSpPr>
              <p:nvPr/>
            </p:nvSpPr>
            <p:spPr bwMode="auto">
              <a:xfrm>
                <a:off x="918" y="314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519" name="Freeform 1572"/>
              <p:cNvSpPr>
                <a:spLocks/>
              </p:cNvSpPr>
              <p:nvPr/>
            </p:nvSpPr>
            <p:spPr bwMode="auto">
              <a:xfrm>
                <a:off x="923" y="314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20" name="Freeform 1573"/>
              <p:cNvSpPr>
                <a:spLocks/>
              </p:cNvSpPr>
              <p:nvPr/>
            </p:nvSpPr>
            <p:spPr bwMode="auto">
              <a:xfrm>
                <a:off x="923" y="314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521" name="Freeform 1574"/>
              <p:cNvSpPr>
                <a:spLocks/>
              </p:cNvSpPr>
              <p:nvPr/>
            </p:nvSpPr>
            <p:spPr bwMode="auto">
              <a:xfrm>
                <a:off x="927" y="314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22" name="Freeform 1575"/>
              <p:cNvSpPr>
                <a:spLocks/>
              </p:cNvSpPr>
              <p:nvPr/>
            </p:nvSpPr>
            <p:spPr bwMode="auto">
              <a:xfrm>
                <a:off x="927" y="314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523" name="Freeform 1576"/>
              <p:cNvSpPr>
                <a:spLocks/>
              </p:cNvSpPr>
              <p:nvPr/>
            </p:nvSpPr>
            <p:spPr bwMode="auto">
              <a:xfrm>
                <a:off x="932" y="314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24" name="Freeform 1577"/>
              <p:cNvSpPr>
                <a:spLocks/>
              </p:cNvSpPr>
              <p:nvPr/>
            </p:nvSpPr>
            <p:spPr bwMode="auto">
              <a:xfrm>
                <a:off x="932" y="314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525" name="Freeform 1578"/>
              <p:cNvSpPr>
                <a:spLocks/>
              </p:cNvSpPr>
              <p:nvPr/>
            </p:nvSpPr>
            <p:spPr bwMode="auto">
              <a:xfrm>
                <a:off x="936" y="313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26" name="Freeform 1579"/>
              <p:cNvSpPr>
                <a:spLocks/>
              </p:cNvSpPr>
              <p:nvPr/>
            </p:nvSpPr>
            <p:spPr bwMode="auto">
              <a:xfrm>
                <a:off x="936" y="313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527" name="Freeform 1580"/>
              <p:cNvSpPr>
                <a:spLocks/>
              </p:cNvSpPr>
              <p:nvPr/>
            </p:nvSpPr>
            <p:spPr bwMode="auto">
              <a:xfrm>
                <a:off x="941" y="313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28" name="Freeform 1581"/>
              <p:cNvSpPr>
                <a:spLocks/>
              </p:cNvSpPr>
              <p:nvPr/>
            </p:nvSpPr>
            <p:spPr bwMode="auto">
              <a:xfrm>
                <a:off x="941" y="313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529" name="Freeform 1582"/>
              <p:cNvSpPr>
                <a:spLocks/>
              </p:cNvSpPr>
              <p:nvPr/>
            </p:nvSpPr>
            <p:spPr bwMode="auto">
              <a:xfrm>
                <a:off x="945" y="313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30" name="Freeform 1583"/>
              <p:cNvSpPr>
                <a:spLocks/>
              </p:cNvSpPr>
              <p:nvPr/>
            </p:nvSpPr>
            <p:spPr bwMode="auto">
              <a:xfrm>
                <a:off x="945" y="313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531" name="Freeform 1584"/>
              <p:cNvSpPr>
                <a:spLocks/>
              </p:cNvSpPr>
              <p:nvPr/>
            </p:nvSpPr>
            <p:spPr bwMode="auto">
              <a:xfrm>
                <a:off x="950" y="313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32" name="Freeform 1585"/>
              <p:cNvSpPr>
                <a:spLocks/>
              </p:cNvSpPr>
              <p:nvPr/>
            </p:nvSpPr>
            <p:spPr bwMode="auto">
              <a:xfrm>
                <a:off x="950" y="313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533" name="Freeform 1586"/>
              <p:cNvSpPr>
                <a:spLocks/>
              </p:cNvSpPr>
              <p:nvPr/>
            </p:nvSpPr>
            <p:spPr bwMode="auto">
              <a:xfrm>
                <a:off x="954" y="312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34" name="Freeform 1587"/>
              <p:cNvSpPr>
                <a:spLocks/>
              </p:cNvSpPr>
              <p:nvPr/>
            </p:nvSpPr>
            <p:spPr bwMode="auto">
              <a:xfrm>
                <a:off x="954" y="312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535" name="Freeform 1588"/>
              <p:cNvSpPr>
                <a:spLocks/>
              </p:cNvSpPr>
              <p:nvPr/>
            </p:nvSpPr>
            <p:spPr bwMode="auto">
              <a:xfrm>
                <a:off x="959" y="312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36" name="Freeform 1589"/>
              <p:cNvSpPr>
                <a:spLocks/>
              </p:cNvSpPr>
              <p:nvPr/>
            </p:nvSpPr>
            <p:spPr bwMode="auto">
              <a:xfrm>
                <a:off x="959" y="312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537" name="Freeform 1590"/>
              <p:cNvSpPr>
                <a:spLocks/>
              </p:cNvSpPr>
              <p:nvPr/>
            </p:nvSpPr>
            <p:spPr bwMode="auto">
              <a:xfrm>
                <a:off x="963" y="312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38" name="Freeform 1591"/>
              <p:cNvSpPr>
                <a:spLocks/>
              </p:cNvSpPr>
              <p:nvPr/>
            </p:nvSpPr>
            <p:spPr bwMode="auto">
              <a:xfrm>
                <a:off x="963" y="312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539" name="Freeform 1592"/>
              <p:cNvSpPr>
                <a:spLocks/>
              </p:cNvSpPr>
              <p:nvPr/>
            </p:nvSpPr>
            <p:spPr bwMode="auto">
              <a:xfrm>
                <a:off x="968" y="312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40" name="Freeform 1593"/>
              <p:cNvSpPr>
                <a:spLocks/>
              </p:cNvSpPr>
              <p:nvPr/>
            </p:nvSpPr>
            <p:spPr bwMode="auto">
              <a:xfrm>
                <a:off x="968" y="312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541" name="Freeform 1594"/>
              <p:cNvSpPr>
                <a:spLocks/>
              </p:cNvSpPr>
              <p:nvPr/>
            </p:nvSpPr>
            <p:spPr bwMode="auto">
              <a:xfrm>
                <a:off x="972" y="311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42" name="Freeform 1595"/>
              <p:cNvSpPr>
                <a:spLocks/>
              </p:cNvSpPr>
              <p:nvPr/>
            </p:nvSpPr>
            <p:spPr bwMode="auto">
              <a:xfrm>
                <a:off x="972" y="311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543" name="Freeform 1596"/>
              <p:cNvSpPr>
                <a:spLocks/>
              </p:cNvSpPr>
              <p:nvPr/>
            </p:nvSpPr>
            <p:spPr bwMode="auto">
              <a:xfrm>
                <a:off x="977" y="311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44" name="Freeform 1597"/>
              <p:cNvSpPr>
                <a:spLocks/>
              </p:cNvSpPr>
              <p:nvPr/>
            </p:nvSpPr>
            <p:spPr bwMode="auto">
              <a:xfrm>
                <a:off x="977" y="311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545" name="Freeform 1598"/>
              <p:cNvSpPr>
                <a:spLocks/>
              </p:cNvSpPr>
              <p:nvPr/>
            </p:nvSpPr>
            <p:spPr bwMode="auto">
              <a:xfrm>
                <a:off x="986" y="311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46" name="Freeform 1599"/>
              <p:cNvSpPr>
                <a:spLocks/>
              </p:cNvSpPr>
              <p:nvPr/>
            </p:nvSpPr>
            <p:spPr bwMode="auto">
              <a:xfrm>
                <a:off x="986" y="311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547" name="Freeform 1600"/>
              <p:cNvSpPr>
                <a:spLocks/>
              </p:cNvSpPr>
              <p:nvPr/>
            </p:nvSpPr>
            <p:spPr bwMode="auto">
              <a:xfrm>
                <a:off x="990" y="311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48" name="Freeform 1601"/>
              <p:cNvSpPr>
                <a:spLocks/>
              </p:cNvSpPr>
              <p:nvPr/>
            </p:nvSpPr>
            <p:spPr bwMode="auto">
              <a:xfrm>
                <a:off x="990" y="311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549" name="Freeform 1602"/>
              <p:cNvSpPr>
                <a:spLocks/>
              </p:cNvSpPr>
              <p:nvPr/>
            </p:nvSpPr>
            <p:spPr bwMode="auto">
              <a:xfrm>
                <a:off x="995" y="310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50" name="Freeform 1603"/>
              <p:cNvSpPr>
                <a:spLocks/>
              </p:cNvSpPr>
              <p:nvPr/>
            </p:nvSpPr>
            <p:spPr bwMode="auto">
              <a:xfrm>
                <a:off x="995" y="310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551" name="Freeform 1604"/>
              <p:cNvSpPr>
                <a:spLocks/>
              </p:cNvSpPr>
              <p:nvPr/>
            </p:nvSpPr>
            <p:spPr bwMode="auto">
              <a:xfrm>
                <a:off x="999" y="3108"/>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552" name="Freeform 1605"/>
              <p:cNvSpPr>
                <a:spLocks/>
              </p:cNvSpPr>
              <p:nvPr/>
            </p:nvSpPr>
            <p:spPr bwMode="auto">
              <a:xfrm>
                <a:off x="999" y="3108"/>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553" name="Freeform 1606"/>
              <p:cNvSpPr>
                <a:spLocks/>
              </p:cNvSpPr>
              <p:nvPr/>
            </p:nvSpPr>
            <p:spPr bwMode="auto">
              <a:xfrm>
                <a:off x="1004" y="310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54" name="Freeform 1607"/>
              <p:cNvSpPr>
                <a:spLocks/>
              </p:cNvSpPr>
              <p:nvPr/>
            </p:nvSpPr>
            <p:spPr bwMode="auto">
              <a:xfrm>
                <a:off x="1004" y="3103"/>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1555" name="Freeform 1608"/>
              <p:cNvSpPr>
                <a:spLocks/>
              </p:cNvSpPr>
              <p:nvPr/>
            </p:nvSpPr>
            <p:spPr bwMode="auto">
              <a:xfrm>
                <a:off x="1009" y="310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56" name="Freeform 1609"/>
              <p:cNvSpPr>
                <a:spLocks/>
              </p:cNvSpPr>
              <p:nvPr/>
            </p:nvSpPr>
            <p:spPr bwMode="auto">
              <a:xfrm>
                <a:off x="1009" y="3103"/>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FF0705"/>
                </a:solidFill>
                <a:round/>
                <a:headEnd/>
                <a:tailEnd/>
              </a:ln>
            </p:spPr>
            <p:txBody>
              <a:bodyPr/>
              <a:lstStyle/>
              <a:p>
                <a:endParaRPr lang="en-US"/>
              </a:p>
            </p:txBody>
          </p:sp>
          <p:sp>
            <p:nvSpPr>
              <p:cNvPr id="31557" name="Freeform 1610"/>
              <p:cNvSpPr>
                <a:spLocks/>
              </p:cNvSpPr>
              <p:nvPr/>
            </p:nvSpPr>
            <p:spPr bwMode="auto">
              <a:xfrm>
                <a:off x="1013" y="310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58" name="Freeform 1611"/>
              <p:cNvSpPr>
                <a:spLocks/>
              </p:cNvSpPr>
              <p:nvPr/>
            </p:nvSpPr>
            <p:spPr bwMode="auto">
              <a:xfrm>
                <a:off x="1013" y="3103"/>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1559" name="Freeform 1612"/>
              <p:cNvSpPr>
                <a:spLocks/>
              </p:cNvSpPr>
              <p:nvPr/>
            </p:nvSpPr>
            <p:spPr bwMode="auto">
              <a:xfrm>
                <a:off x="1018" y="309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560" name="Freeform 1613"/>
              <p:cNvSpPr>
                <a:spLocks/>
              </p:cNvSpPr>
              <p:nvPr/>
            </p:nvSpPr>
            <p:spPr bwMode="auto">
              <a:xfrm>
                <a:off x="1018" y="309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561" name="Freeform 1614"/>
              <p:cNvSpPr>
                <a:spLocks/>
              </p:cNvSpPr>
              <p:nvPr/>
            </p:nvSpPr>
            <p:spPr bwMode="auto">
              <a:xfrm>
                <a:off x="1022" y="309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562" name="Freeform 1615"/>
              <p:cNvSpPr>
                <a:spLocks/>
              </p:cNvSpPr>
              <p:nvPr/>
            </p:nvSpPr>
            <p:spPr bwMode="auto">
              <a:xfrm>
                <a:off x="1022" y="309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grpSp>
        <p:grpSp>
          <p:nvGrpSpPr>
            <p:cNvPr id="11" name="Group 1817"/>
            <p:cNvGrpSpPr>
              <a:grpSpLocks/>
            </p:cNvGrpSpPr>
            <p:nvPr/>
          </p:nvGrpSpPr>
          <p:grpSpPr bwMode="auto">
            <a:xfrm>
              <a:off x="1027" y="2963"/>
              <a:ext cx="474" cy="145"/>
              <a:chOff x="1027" y="2963"/>
              <a:chExt cx="474" cy="145"/>
            </a:xfrm>
          </p:grpSpPr>
          <p:sp>
            <p:nvSpPr>
              <p:cNvPr id="31163" name="Freeform 1617"/>
              <p:cNvSpPr>
                <a:spLocks/>
              </p:cNvSpPr>
              <p:nvPr/>
            </p:nvSpPr>
            <p:spPr bwMode="auto">
              <a:xfrm>
                <a:off x="1027" y="309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64" name="Freeform 1618"/>
              <p:cNvSpPr>
                <a:spLocks/>
              </p:cNvSpPr>
              <p:nvPr/>
            </p:nvSpPr>
            <p:spPr bwMode="auto">
              <a:xfrm>
                <a:off x="1027" y="309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165" name="Freeform 1619"/>
              <p:cNvSpPr>
                <a:spLocks/>
              </p:cNvSpPr>
              <p:nvPr/>
            </p:nvSpPr>
            <p:spPr bwMode="auto">
              <a:xfrm>
                <a:off x="1031" y="309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66" name="Freeform 1620"/>
              <p:cNvSpPr>
                <a:spLocks/>
              </p:cNvSpPr>
              <p:nvPr/>
            </p:nvSpPr>
            <p:spPr bwMode="auto">
              <a:xfrm>
                <a:off x="1031" y="309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67" name="Freeform 1621"/>
              <p:cNvSpPr>
                <a:spLocks/>
              </p:cNvSpPr>
              <p:nvPr/>
            </p:nvSpPr>
            <p:spPr bwMode="auto">
              <a:xfrm>
                <a:off x="1036" y="309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68" name="Freeform 1622"/>
              <p:cNvSpPr>
                <a:spLocks/>
              </p:cNvSpPr>
              <p:nvPr/>
            </p:nvSpPr>
            <p:spPr bwMode="auto">
              <a:xfrm>
                <a:off x="1036" y="309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69" name="Freeform 1623"/>
              <p:cNvSpPr>
                <a:spLocks/>
              </p:cNvSpPr>
              <p:nvPr/>
            </p:nvSpPr>
            <p:spPr bwMode="auto">
              <a:xfrm>
                <a:off x="1040" y="309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70" name="Freeform 1624"/>
              <p:cNvSpPr>
                <a:spLocks/>
              </p:cNvSpPr>
              <p:nvPr/>
            </p:nvSpPr>
            <p:spPr bwMode="auto">
              <a:xfrm>
                <a:off x="1040" y="309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171" name="Freeform 1625"/>
              <p:cNvSpPr>
                <a:spLocks/>
              </p:cNvSpPr>
              <p:nvPr/>
            </p:nvSpPr>
            <p:spPr bwMode="auto">
              <a:xfrm>
                <a:off x="1045" y="309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72" name="Freeform 1626"/>
              <p:cNvSpPr>
                <a:spLocks/>
              </p:cNvSpPr>
              <p:nvPr/>
            </p:nvSpPr>
            <p:spPr bwMode="auto">
              <a:xfrm>
                <a:off x="1045" y="309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73" name="Freeform 1627"/>
              <p:cNvSpPr>
                <a:spLocks/>
              </p:cNvSpPr>
              <p:nvPr/>
            </p:nvSpPr>
            <p:spPr bwMode="auto">
              <a:xfrm>
                <a:off x="1049" y="308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74" name="Freeform 1628"/>
              <p:cNvSpPr>
                <a:spLocks/>
              </p:cNvSpPr>
              <p:nvPr/>
            </p:nvSpPr>
            <p:spPr bwMode="auto">
              <a:xfrm>
                <a:off x="1049" y="308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75" name="Freeform 1629"/>
              <p:cNvSpPr>
                <a:spLocks/>
              </p:cNvSpPr>
              <p:nvPr/>
            </p:nvSpPr>
            <p:spPr bwMode="auto">
              <a:xfrm>
                <a:off x="1054" y="308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76" name="Freeform 1630"/>
              <p:cNvSpPr>
                <a:spLocks/>
              </p:cNvSpPr>
              <p:nvPr/>
            </p:nvSpPr>
            <p:spPr bwMode="auto">
              <a:xfrm>
                <a:off x="1054" y="308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177" name="Freeform 1631"/>
              <p:cNvSpPr>
                <a:spLocks/>
              </p:cNvSpPr>
              <p:nvPr/>
            </p:nvSpPr>
            <p:spPr bwMode="auto">
              <a:xfrm>
                <a:off x="1058" y="308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78" name="Freeform 1632"/>
              <p:cNvSpPr>
                <a:spLocks/>
              </p:cNvSpPr>
              <p:nvPr/>
            </p:nvSpPr>
            <p:spPr bwMode="auto">
              <a:xfrm>
                <a:off x="1058" y="308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179" name="Freeform 1633"/>
              <p:cNvSpPr>
                <a:spLocks/>
              </p:cNvSpPr>
              <p:nvPr/>
            </p:nvSpPr>
            <p:spPr bwMode="auto">
              <a:xfrm>
                <a:off x="1063" y="308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80" name="Freeform 1634"/>
              <p:cNvSpPr>
                <a:spLocks/>
              </p:cNvSpPr>
              <p:nvPr/>
            </p:nvSpPr>
            <p:spPr bwMode="auto">
              <a:xfrm>
                <a:off x="1063" y="308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81" name="Freeform 1635"/>
              <p:cNvSpPr>
                <a:spLocks/>
              </p:cNvSpPr>
              <p:nvPr/>
            </p:nvSpPr>
            <p:spPr bwMode="auto">
              <a:xfrm>
                <a:off x="1067" y="307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82" name="Freeform 1636"/>
              <p:cNvSpPr>
                <a:spLocks/>
              </p:cNvSpPr>
              <p:nvPr/>
            </p:nvSpPr>
            <p:spPr bwMode="auto">
              <a:xfrm>
                <a:off x="1067" y="307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83" name="Freeform 1637"/>
              <p:cNvSpPr>
                <a:spLocks/>
              </p:cNvSpPr>
              <p:nvPr/>
            </p:nvSpPr>
            <p:spPr bwMode="auto">
              <a:xfrm>
                <a:off x="1072" y="307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84" name="Freeform 1638"/>
              <p:cNvSpPr>
                <a:spLocks/>
              </p:cNvSpPr>
              <p:nvPr/>
            </p:nvSpPr>
            <p:spPr bwMode="auto">
              <a:xfrm>
                <a:off x="1072" y="307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185" name="Freeform 1639"/>
              <p:cNvSpPr>
                <a:spLocks/>
              </p:cNvSpPr>
              <p:nvPr/>
            </p:nvSpPr>
            <p:spPr bwMode="auto">
              <a:xfrm>
                <a:off x="1076" y="307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86" name="Freeform 1640"/>
              <p:cNvSpPr>
                <a:spLocks/>
              </p:cNvSpPr>
              <p:nvPr/>
            </p:nvSpPr>
            <p:spPr bwMode="auto">
              <a:xfrm>
                <a:off x="1076" y="307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87" name="Freeform 1641"/>
              <p:cNvSpPr>
                <a:spLocks/>
              </p:cNvSpPr>
              <p:nvPr/>
            </p:nvSpPr>
            <p:spPr bwMode="auto">
              <a:xfrm>
                <a:off x="1081" y="307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88" name="Freeform 1642"/>
              <p:cNvSpPr>
                <a:spLocks/>
              </p:cNvSpPr>
              <p:nvPr/>
            </p:nvSpPr>
            <p:spPr bwMode="auto">
              <a:xfrm>
                <a:off x="1081" y="307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89" name="Freeform 1643"/>
              <p:cNvSpPr>
                <a:spLocks/>
              </p:cNvSpPr>
              <p:nvPr/>
            </p:nvSpPr>
            <p:spPr bwMode="auto">
              <a:xfrm>
                <a:off x="1085" y="307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90" name="Freeform 1644"/>
              <p:cNvSpPr>
                <a:spLocks/>
              </p:cNvSpPr>
              <p:nvPr/>
            </p:nvSpPr>
            <p:spPr bwMode="auto">
              <a:xfrm>
                <a:off x="1085" y="307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191" name="Freeform 1645"/>
              <p:cNvSpPr>
                <a:spLocks/>
              </p:cNvSpPr>
              <p:nvPr/>
            </p:nvSpPr>
            <p:spPr bwMode="auto">
              <a:xfrm>
                <a:off x="1090" y="307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92" name="Freeform 1646"/>
              <p:cNvSpPr>
                <a:spLocks/>
              </p:cNvSpPr>
              <p:nvPr/>
            </p:nvSpPr>
            <p:spPr bwMode="auto">
              <a:xfrm>
                <a:off x="1090" y="307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93" name="Freeform 1647"/>
              <p:cNvSpPr>
                <a:spLocks/>
              </p:cNvSpPr>
              <p:nvPr/>
            </p:nvSpPr>
            <p:spPr bwMode="auto">
              <a:xfrm>
                <a:off x="1094" y="3067"/>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194" name="Freeform 1648"/>
              <p:cNvSpPr>
                <a:spLocks/>
              </p:cNvSpPr>
              <p:nvPr/>
            </p:nvSpPr>
            <p:spPr bwMode="auto">
              <a:xfrm>
                <a:off x="1094" y="3067"/>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95" name="Freeform 1649"/>
              <p:cNvSpPr>
                <a:spLocks/>
              </p:cNvSpPr>
              <p:nvPr/>
            </p:nvSpPr>
            <p:spPr bwMode="auto">
              <a:xfrm>
                <a:off x="1099" y="306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96" name="Freeform 1650"/>
              <p:cNvSpPr>
                <a:spLocks/>
              </p:cNvSpPr>
              <p:nvPr/>
            </p:nvSpPr>
            <p:spPr bwMode="auto">
              <a:xfrm>
                <a:off x="1099" y="306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97" name="Freeform 1651"/>
              <p:cNvSpPr>
                <a:spLocks/>
              </p:cNvSpPr>
              <p:nvPr/>
            </p:nvSpPr>
            <p:spPr bwMode="auto">
              <a:xfrm>
                <a:off x="1104" y="306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98" name="Freeform 1652"/>
              <p:cNvSpPr>
                <a:spLocks/>
              </p:cNvSpPr>
              <p:nvPr/>
            </p:nvSpPr>
            <p:spPr bwMode="auto">
              <a:xfrm>
                <a:off x="1104" y="306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99" name="Freeform 1653"/>
              <p:cNvSpPr>
                <a:spLocks/>
              </p:cNvSpPr>
              <p:nvPr/>
            </p:nvSpPr>
            <p:spPr bwMode="auto">
              <a:xfrm>
                <a:off x="1108" y="306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00" name="Freeform 1654"/>
              <p:cNvSpPr>
                <a:spLocks/>
              </p:cNvSpPr>
              <p:nvPr/>
            </p:nvSpPr>
            <p:spPr bwMode="auto">
              <a:xfrm>
                <a:off x="1108" y="306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201" name="Freeform 1655"/>
              <p:cNvSpPr>
                <a:spLocks/>
              </p:cNvSpPr>
              <p:nvPr/>
            </p:nvSpPr>
            <p:spPr bwMode="auto">
              <a:xfrm>
                <a:off x="1113" y="306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02" name="Freeform 1656"/>
              <p:cNvSpPr>
                <a:spLocks/>
              </p:cNvSpPr>
              <p:nvPr/>
            </p:nvSpPr>
            <p:spPr bwMode="auto">
              <a:xfrm>
                <a:off x="1113" y="306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03" name="Freeform 1657"/>
              <p:cNvSpPr>
                <a:spLocks/>
              </p:cNvSpPr>
              <p:nvPr/>
            </p:nvSpPr>
            <p:spPr bwMode="auto">
              <a:xfrm>
                <a:off x="1117" y="305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04" name="Freeform 1658"/>
              <p:cNvSpPr>
                <a:spLocks/>
              </p:cNvSpPr>
              <p:nvPr/>
            </p:nvSpPr>
            <p:spPr bwMode="auto">
              <a:xfrm>
                <a:off x="1117" y="305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05" name="Freeform 1659"/>
              <p:cNvSpPr>
                <a:spLocks/>
              </p:cNvSpPr>
              <p:nvPr/>
            </p:nvSpPr>
            <p:spPr bwMode="auto">
              <a:xfrm>
                <a:off x="1122" y="305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06" name="Freeform 1660"/>
              <p:cNvSpPr>
                <a:spLocks/>
              </p:cNvSpPr>
              <p:nvPr/>
            </p:nvSpPr>
            <p:spPr bwMode="auto">
              <a:xfrm>
                <a:off x="1122" y="305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207" name="Freeform 1661"/>
              <p:cNvSpPr>
                <a:spLocks/>
              </p:cNvSpPr>
              <p:nvPr/>
            </p:nvSpPr>
            <p:spPr bwMode="auto">
              <a:xfrm>
                <a:off x="1126" y="305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08" name="Freeform 1662"/>
              <p:cNvSpPr>
                <a:spLocks/>
              </p:cNvSpPr>
              <p:nvPr/>
            </p:nvSpPr>
            <p:spPr bwMode="auto">
              <a:xfrm>
                <a:off x="1126" y="305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09" name="Freeform 1663"/>
              <p:cNvSpPr>
                <a:spLocks/>
              </p:cNvSpPr>
              <p:nvPr/>
            </p:nvSpPr>
            <p:spPr bwMode="auto">
              <a:xfrm>
                <a:off x="1131" y="305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10" name="Freeform 1664"/>
              <p:cNvSpPr>
                <a:spLocks/>
              </p:cNvSpPr>
              <p:nvPr/>
            </p:nvSpPr>
            <p:spPr bwMode="auto">
              <a:xfrm>
                <a:off x="1131" y="305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11" name="Freeform 1665"/>
              <p:cNvSpPr>
                <a:spLocks/>
              </p:cNvSpPr>
              <p:nvPr/>
            </p:nvSpPr>
            <p:spPr bwMode="auto">
              <a:xfrm>
                <a:off x="1135" y="305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12" name="Freeform 1666"/>
              <p:cNvSpPr>
                <a:spLocks/>
              </p:cNvSpPr>
              <p:nvPr/>
            </p:nvSpPr>
            <p:spPr bwMode="auto">
              <a:xfrm>
                <a:off x="1135" y="30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213" name="Freeform 1667"/>
              <p:cNvSpPr>
                <a:spLocks/>
              </p:cNvSpPr>
              <p:nvPr/>
            </p:nvSpPr>
            <p:spPr bwMode="auto">
              <a:xfrm>
                <a:off x="1140" y="304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14" name="Freeform 1668"/>
              <p:cNvSpPr>
                <a:spLocks/>
              </p:cNvSpPr>
              <p:nvPr/>
            </p:nvSpPr>
            <p:spPr bwMode="auto">
              <a:xfrm>
                <a:off x="1140" y="304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215" name="Freeform 1669"/>
              <p:cNvSpPr>
                <a:spLocks/>
              </p:cNvSpPr>
              <p:nvPr/>
            </p:nvSpPr>
            <p:spPr bwMode="auto">
              <a:xfrm>
                <a:off x="1149" y="304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16" name="Freeform 1670"/>
              <p:cNvSpPr>
                <a:spLocks/>
              </p:cNvSpPr>
              <p:nvPr/>
            </p:nvSpPr>
            <p:spPr bwMode="auto">
              <a:xfrm>
                <a:off x="1149" y="304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217" name="Freeform 1671"/>
              <p:cNvSpPr>
                <a:spLocks/>
              </p:cNvSpPr>
              <p:nvPr/>
            </p:nvSpPr>
            <p:spPr bwMode="auto">
              <a:xfrm>
                <a:off x="1153" y="304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18" name="Freeform 1672"/>
              <p:cNvSpPr>
                <a:spLocks/>
              </p:cNvSpPr>
              <p:nvPr/>
            </p:nvSpPr>
            <p:spPr bwMode="auto">
              <a:xfrm>
                <a:off x="1153" y="304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19" name="Freeform 1673"/>
              <p:cNvSpPr>
                <a:spLocks/>
              </p:cNvSpPr>
              <p:nvPr/>
            </p:nvSpPr>
            <p:spPr bwMode="auto">
              <a:xfrm>
                <a:off x="1158" y="304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20" name="Freeform 1674"/>
              <p:cNvSpPr>
                <a:spLocks/>
              </p:cNvSpPr>
              <p:nvPr/>
            </p:nvSpPr>
            <p:spPr bwMode="auto">
              <a:xfrm>
                <a:off x="1158" y="30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21" name="Freeform 1675"/>
              <p:cNvSpPr>
                <a:spLocks/>
              </p:cNvSpPr>
              <p:nvPr/>
            </p:nvSpPr>
            <p:spPr bwMode="auto">
              <a:xfrm>
                <a:off x="1162" y="304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22" name="Freeform 1676"/>
              <p:cNvSpPr>
                <a:spLocks/>
              </p:cNvSpPr>
              <p:nvPr/>
            </p:nvSpPr>
            <p:spPr bwMode="auto">
              <a:xfrm>
                <a:off x="1162" y="304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223" name="Freeform 1677"/>
              <p:cNvSpPr>
                <a:spLocks/>
              </p:cNvSpPr>
              <p:nvPr/>
            </p:nvSpPr>
            <p:spPr bwMode="auto">
              <a:xfrm>
                <a:off x="1167" y="304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24" name="Freeform 1678"/>
              <p:cNvSpPr>
                <a:spLocks/>
              </p:cNvSpPr>
              <p:nvPr/>
            </p:nvSpPr>
            <p:spPr bwMode="auto">
              <a:xfrm>
                <a:off x="1167" y="30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25" name="Freeform 1679"/>
              <p:cNvSpPr>
                <a:spLocks/>
              </p:cNvSpPr>
              <p:nvPr/>
            </p:nvSpPr>
            <p:spPr bwMode="auto">
              <a:xfrm>
                <a:off x="1171" y="304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26" name="Freeform 1680"/>
              <p:cNvSpPr>
                <a:spLocks/>
              </p:cNvSpPr>
              <p:nvPr/>
            </p:nvSpPr>
            <p:spPr bwMode="auto">
              <a:xfrm>
                <a:off x="1171" y="304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27" name="Freeform 1681"/>
              <p:cNvSpPr>
                <a:spLocks/>
              </p:cNvSpPr>
              <p:nvPr/>
            </p:nvSpPr>
            <p:spPr bwMode="auto">
              <a:xfrm>
                <a:off x="1176" y="304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28" name="Freeform 1682"/>
              <p:cNvSpPr>
                <a:spLocks/>
              </p:cNvSpPr>
              <p:nvPr/>
            </p:nvSpPr>
            <p:spPr bwMode="auto">
              <a:xfrm>
                <a:off x="1176" y="304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229" name="Freeform 1683"/>
              <p:cNvSpPr>
                <a:spLocks/>
              </p:cNvSpPr>
              <p:nvPr/>
            </p:nvSpPr>
            <p:spPr bwMode="auto">
              <a:xfrm>
                <a:off x="1180" y="304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30" name="Freeform 1684"/>
              <p:cNvSpPr>
                <a:spLocks/>
              </p:cNvSpPr>
              <p:nvPr/>
            </p:nvSpPr>
            <p:spPr bwMode="auto">
              <a:xfrm>
                <a:off x="1180" y="304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31" name="Freeform 1685"/>
              <p:cNvSpPr>
                <a:spLocks/>
              </p:cNvSpPr>
              <p:nvPr/>
            </p:nvSpPr>
            <p:spPr bwMode="auto">
              <a:xfrm>
                <a:off x="1185" y="303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32" name="Freeform 1686"/>
              <p:cNvSpPr>
                <a:spLocks/>
              </p:cNvSpPr>
              <p:nvPr/>
            </p:nvSpPr>
            <p:spPr bwMode="auto">
              <a:xfrm>
                <a:off x="1185" y="30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33" name="Freeform 1687"/>
              <p:cNvSpPr>
                <a:spLocks/>
              </p:cNvSpPr>
              <p:nvPr/>
            </p:nvSpPr>
            <p:spPr bwMode="auto">
              <a:xfrm>
                <a:off x="1189" y="303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34" name="Freeform 1688"/>
              <p:cNvSpPr>
                <a:spLocks/>
              </p:cNvSpPr>
              <p:nvPr/>
            </p:nvSpPr>
            <p:spPr bwMode="auto">
              <a:xfrm>
                <a:off x="1189" y="30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235" name="Freeform 1689"/>
              <p:cNvSpPr>
                <a:spLocks/>
              </p:cNvSpPr>
              <p:nvPr/>
            </p:nvSpPr>
            <p:spPr bwMode="auto">
              <a:xfrm>
                <a:off x="1194" y="303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36" name="Freeform 1690"/>
              <p:cNvSpPr>
                <a:spLocks/>
              </p:cNvSpPr>
              <p:nvPr/>
            </p:nvSpPr>
            <p:spPr bwMode="auto">
              <a:xfrm>
                <a:off x="1194" y="30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37" name="Freeform 1691"/>
              <p:cNvSpPr>
                <a:spLocks/>
              </p:cNvSpPr>
              <p:nvPr/>
            </p:nvSpPr>
            <p:spPr bwMode="auto">
              <a:xfrm>
                <a:off x="1198" y="3031"/>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238" name="Freeform 1692"/>
              <p:cNvSpPr>
                <a:spLocks/>
              </p:cNvSpPr>
              <p:nvPr/>
            </p:nvSpPr>
            <p:spPr bwMode="auto">
              <a:xfrm>
                <a:off x="1198" y="3031"/>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39" name="Freeform 1693"/>
              <p:cNvSpPr>
                <a:spLocks/>
              </p:cNvSpPr>
              <p:nvPr/>
            </p:nvSpPr>
            <p:spPr bwMode="auto">
              <a:xfrm>
                <a:off x="1203" y="303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40" name="Freeform 1694"/>
              <p:cNvSpPr>
                <a:spLocks/>
              </p:cNvSpPr>
              <p:nvPr/>
            </p:nvSpPr>
            <p:spPr bwMode="auto">
              <a:xfrm>
                <a:off x="1203" y="303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41" name="Freeform 1695"/>
              <p:cNvSpPr>
                <a:spLocks/>
              </p:cNvSpPr>
              <p:nvPr/>
            </p:nvSpPr>
            <p:spPr bwMode="auto">
              <a:xfrm>
                <a:off x="1208" y="303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42" name="Freeform 1696"/>
              <p:cNvSpPr>
                <a:spLocks/>
              </p:cNvSpPr>
              <p:nvPr/>
            </p:nvSpPr>
            <p:spPr bwMode="auto">
              <a:xfrm>
                <a:off x="1208" y="303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243" name="Freeform 1697"/>
              <p:cNvSpPr>
                <a:spLocks/>
              </p:cNvSpPr>
              <p:nvPr/>
            </p:nvSpPr>
            <p:spPr bwMode="auto">
              <a:xfrm>
                <a:off x="1212" y="302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44" name="Freeform 1698"/>
              <p:cNvSpPr>
                <a:spLocks/>
              </p:cNvSpPr>
              <p:nvPr/>
            </p:nvSpPr>
            <p:spPr bwMode="auto">
              <a:xfrm>
                <a:off x="1212" y="30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245" name="Freeform 1699"/>
              <p:cNvSpPr>
                <a:spLocks/>
              </p:cNvSpPr>
              <p:nvPr/>
            </p:nvSpPr>
            <p:spPr bwMode="auto">
              <a:xfrm>
                <a:off x="1217" y="302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46" name="Freeform 1700"/>
              <p:cNvSpPr>
                <a:spLocks/>
              </p:cNvSpPr>
              <p:nvPr/>
            </p:nvSpPr>
            <p:spPr bwMode="auto">
              <a:xfrm>
                <a:off x="1217" y="30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47" name="Freeform 1701"/>
              <p:cNvSpPr>
                <a:spLocks/>
              </p:cNvSpPr>
              <p:nvPr/>
            </p:nvSpPr>
            <p:spPr bwMode="auto">
              <a:xfrm>
                <a:off x="1221" y="302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48" name="Freeform 1702"/>
              <p:cNvSpPr>
                <a:spLocks/>
              </p:cNvSpPr>
              <p:nvPr/>
            </p:nvSpPr>
            <p:spPr bwMode="auto">
              <a:xfrm>
                <a:off x="1221" y="30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249" name="Freeform 1703"/>
              <p:cNvSpPr>
                <a:spLocks/>
              </p:cNvSpPr>
              <p:nvPr/>
            </p:nvSpPr>
            <p:spPr bwMode="auto">
              <a:xfrm>
                <a:off x="1226" y="302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50" name="Freeform 1704"/>
              <p:cNvSpPr>
                <a:spLocks/>
              </p:cNvSpPr>
              <p:nvPr/>
            </p:nvSpPr>
            <p:spPr bwMode="auto">
              <a:xfrm>
                <a:off x="1226" y="30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51" name="Freeform 1705"/>
              <p:cNvSpPr>
                <a:spLocks/>
              </p:cNvSpPr>
              <p:nvPr/>
            </p:nvSpPr>
            <p:spPr bwMode="auto">
              <a:xfrm>
                <a:off x="1230" y="302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52" name="Freeform 1706"/>
              <p:cNvSpPr>
                <a:spLocks/>
              </p:cNvSpPr>
              <p:nvPr/>
            </p:nvSpPr>
            <p:spPr bwMode="auto">
              <a:xfrm>
                <a:off x="1230" y="302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53" name="Freeform 1707"/>
              <p:cNvSpPr>
                <a:spLocks/>
              </p:cNvSpPr>
              <p:nvPr/>
            </p:nvSpPr>
            <p:spPr bwMode="auto">
              <a:xfrm>
                <a:off x="1235" y="302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54" name="Freeform 1708"/>
              <p:cNvSpPr>
                <a:spLocks/>
              </p:cNvSpPr>
              <p:nvPr/>
            </p:nvSpPr>
            <p:spPr bwMode="auto">
              <a:xfrm>
                <a:off x="1235" y="302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255" name="Freeform 1709"/>
              <p:cNvSpPr>
                <a:spLocks/>
              </p:cNvSpPr>
              <p:nvPr/>
            </p:nvSpPr>
            <p:spPr bwMode="auto">
              <a:xfrm>
                <a:off x="1239" y="302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56" name="Freeform 1710"/>
              <p:cNvSpPr>
                <a:spLocks/>
              </p:cNvSpPr>
              <p:nvPr/>
            </p:nvSpPr>
            <p:spPr bwMode="auto">
              <a:xfrm>
                <a:off x="1239" y="302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57" name="Freeform 1711"/>
              <p:cNvSpPr>
                <a:spLocks/>
              </p:cNvSpPr>
              <p:nvPr/>
            </p:nvSpPr>
            <p:spPr bwMode="auto">
              <a:xfrm>
                <a:off x="1244" y="301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58" name="Freeform 1712"/>
              <p:cNvSpPr>
                <a:spLocks/>
              </p:cNvSpPr>
              <p:nvPr/>
            </p:nvSpPr>
            <p:spPr bwMode="auto">
              <a:xfrm>
                <a:off x="1244" y="30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59" name="Freeform 1713"/>
              <p:cNvSpPr>
                <a:spLocks/>
              </p:cNvSpPr>
              <p:nvPr/>
            </p:nvSpPr>
            <p:spPr bwMode="auto">
              <a:xfrm>
                <a:off x="1248" y="301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60" name="Freeform 1714"/>
              <p:cNvSpPr>
                <a:spLocks/>
              </p:cNvSpPr>
              <p:nvPr/>
            </p:nvSpPr>
            <p:spPr bwMode="auto">
              <a:xfrm>
                <a:off x="1248" y="30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261" name="Freeform 1715"/>
              <p:cNvSpPr>
                <a:spLocks/>
              </p:cNvSpPr>
              <p:nvPr/>
            </p:nvSpPr>
            <p:spPr bwMode="auto">
              <a:xfrm>
                <a:off x="1253" y="301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62" name="Freeform 1716"/>
              <p:cNvSpPr>
                <a:spLocks/>
              </p:cNvSpPr>
              <p:nvPr/>
            </p:nvSpPr>
            <p:spPr bwMode="auto">
              <a:xfrm>
                <a:off x="1253" y="30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63" name="Freeform 1717"/>
              <p:cNvSpPr>
                <a:spLocks/>
              </p:cNvSpPr>
              <p:nvPr/>
            </p:nvSpPr>
            <p:spPr bwMode="auto">
              <a:xfrm>
                <a:off x="1257" y="301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64" name="Freeform 1718"/>
              <p:cNvSpPr>
                <a:spLocks/>
              </p:cNvSpPr>
              <p:nvPr/>
            </p:nvSpPr>
            <p:spPr bwMode="auto">
              <a:xfrm>
                <a:off x="1257" y="301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65" name="Freeform 1719"/>
              <p:cNvSpPr>
                <a:spLocks/>
              </p:cNvSpPr>
              <p:nvPr/>
            </p:nvSpPr>
            <p:spPr bwMode="auto">
              <a:xfrm>
                <a:off x="1262" y="301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66" name="Freeform 1720"/>
              <p:cNvSpPr>
                <a:spLocks/>
              </p:cNvSpPr>
              <p:nvPr/>
            </p:nvSpPr>
            <p:spPr bwMode="auto">
              <a:xfrm>
                <a:off x="1262" y="301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267" name="Freeform 1721"/>
              <p:cNvSpPr>
                <a:spLocks/>
              </p:cNvSpPr>
              <p:nvPr/>
            </p:nvSpPr>
            <p:spPr bwMode="auto">
              <a:xfrm>
                <a:off x="1266" y="301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68" name="Freeform 1722"/>
              <p:cNvSpPr>
                <a:spLocks/>
              </p:cNvSpPr>
              <p:nvPr/>
            </p:nvSpPr>
            <p:spPr bwMode="auto">
              <a:xfrm>
                <a:off x="1266" y="301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69" name="Freeform 1723"/>
              <p:cNvSpPr>
                <a:spLocks/>
              </p:cNvSpPr>
              <p:nvPr/>
            </p:nvSpPr>
            <p:spPr bwMode="auto">
              <a:xfrm>
                <a:off x="1271" y="301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70" name="Freeform 1724"/>
              <p:cNvSpPr>
                <a:spLocks/>
              </p:cNvSpPr>
              <p:nvPr/>
            </p:nvSpPr>
            <p:spPr bwMode="auto">
              <a:xfrm>
                <a:off x="1271" y="301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271" name="Freeform 1725"/>
              <p:cNvSpPr>
                <a:spLocks/>
              </p:cNvSpPr>
              <p:nvPr/>
            </p:nvSpPr>
            <p:spPr bwMode="auto">
              <a:xfrm>
                <a:off x="1275" y="300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72" name="Freeform 1726"/>
              <p:cNvSpPr>
                <a:spLocks/>
              </p:cNvSpPr>
              <p:nvPr/>
            </p:nvSpPr>
            <p:spPr bwMode="auto">
              <a:xfrm>
                <a:off x="1275" y="3008"/>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1273" name="Freeform 1727"/>
              <p:cNvSpPr>
                <a:spLocks/>
              </p:cNvSpPr>
              <p:nvPr/>
            </p:nvSpPr>
            <p:spPr bwMode="auto">
              <a:xfrm>
                <a:off x="1280" y="300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74" name="Freeform 1728"/>
              <p:cNvSpPr>
                <a:spLocks/>
              </p:cNvSpPr>
              <p:nvPr/>
            </p:nvSpPr>
            <p:spPr bwMode="auto">
              <a:xfrm>
                <a:off x="1280" y="3008"/>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FF0705"/>
                </a:solidFill>
                <a:round/>
                <a:headEnd/>
                <a:tailEnd/>
              </a:ln>
            </p:spPr>
            <p:txBody>
              <a:bodyPr/>
              <a:lstStyle/>
              <a:p>
                <a:endParaRPr lang="en-US"/>
              </a:p>
            </p:txBody>
          </p:sp>
          <p:sp>
            <p:nvSpPr>
              <p:cNvPr id="31275" name="Freeform 1729"/>
              <p:cNvSpPr>
                <a:spLocks/>
              </p:cNvSpPr>
              <p:nvPr/>
            </p:nvSpPr>
            <p:spPr bwMode="auto">
              <a:xfrm>
                <a:off x="1284" y="300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76" name="Freeform 1730"/>
              <p:cNvSpPr>
                <a:spLocks/>
              </p:cNvSpPr>
              <p:nvPr/>
            </p:nvSpPr>
            <p:spPr bwMode="auto">
              <a:xfrm>
                <a:off x="1284" y="3008"/>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1277" name="Freeform 1731"/>
              <p:cNvSpPr>
                <a:spLocks/>
              </p:cNvSpPr>
              <p:nvPr/>
            </p:nvSpPr>
            <p:spPr bwMode="auto">
              <a:xfrm>
                <a:off x="1289" y="300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78" name="Freeform 1732"/>
              <p:cNvSpPr>
                <a:spLocks/>
              </p:cNvSpPr>
              <p:nvPr/>
            </p:nvSpPr>
            <p:spPr bwMode="auto">
              <a:xfrm>
                <a:off x="1289" y="3008"/>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FF0705"/>
                </a:solidFill>
                <a:round/>
                <a:headEnd/>
                <a:tailEnd/>
              </a:ln>
            </p:spPr>
            <p:txBody>
              <a:bodyPr/>
              <a:lstStyle/>
              <a:p>
                <a:endParaRPr lang="en-US"/>
              </a:p>
            </p:txBody>
          </p:sp>
          <p:sp>
            <p:nvSpPr>
              <p:cNvPr id="31279" name="Freeform 1733"/>
              <p:cNvSpPr>
                <a:spLocks/>
              </p:cNvSpPr>
              <p:nvPr/>
            </p:nvSpPr>
            <p:spPr bwMode="auto">
              <a:xfrm>
                <a:off x="1293" y="300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80" name="Freeform 1734"/>
              <p:cNvSpPr>
                <a:spLocks/>
              </p:cNvSpPr>
              <p:nvPr/>
            </p:nvSpPr>
            <p:spPr bwMode="auto">
              <a:xfrm>
                <a:off x="1293" y="300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281" name="Freeform 1735"/>
              <p:cNvSpPr>
                <a:spLocks/>
              </p:cNvSpPr>
              <p:nvPr/>
            </p:nvSpPr>
            <p:spPr bwMode="auto">
              <a:xfrm>
                <a:off x="1298" y="300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4" y="14"/>
                    </a:lnTo>
                    <a:lnTo>
                      <a:pt x="0" y="14"/>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82" name="Freeform 1736"/>
              <p:cNvSpPr>
                <a:spLocks/>
              </p:cNvSpPr>
              <p:nvPr/>
            </p:nvSpPr>
            <p:spPr bwMode="auto">
              <a:xfrm>
                <a:off x="1298" y="300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83" name="Freeform 1737"/>
              <p:cNvSpPr>
                <a:spLocks/>
              </p:cNvSpPr>
              <p:nvPr/>
            </p:nvSpPr>
            <p:spPr bwMode="auto">
              <a:xfrm>
                <a:off x="1302" y="3004"/>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4"/>
                    </a:lnTo>
                    <a:lnTo>
                      <a:pt x="14" y="9"/>
                    </a:lnTo>
                    <a:lnTo>
                      <a:pt x="14" y="14"/>
                    </a:lnTo>
                    <a:lnTo>
                      <a:pt x="10" y="14"/>
                    </a:lnTo>
                    <a:lnTo>
                      <a:pt x="5" y="14"/>
                    </a:lnTo>
                    <a:lnTo>
                      <a:pt x="0" y="14"/>
                    </a:lnTo>
                    <a:lnTo>
                      <a:pt x="0" y="9"/>
                    </a:lnTo>
                    <a:lnTo>
                      <a:pt x="0" y="4"/>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284" name="Freeform 1738"/>
              <p:cNvSpPr>
                <a:spLocks/>
              </p:cNvSpPr>
              <p:nvPr/>
            </p:nvSpPr>
            <p:spPr bwMode="auto">
              <a:xfrm>
                <a:off x="1302" y="3004"/>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285" name="Freeform 1739"/>
              <p:cNvSpPr>
                <a:spLocks/>
              </p:cNvSpPr>
              <p:nvPr/>
            </p:nvSpPr>
            <p:spPr bwMode="auto">
              <a:xfrm>
                <a:off x="1312" y="299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86" name="Freeform 1740"/>
              <p:cNvSpPr>
                <a:spLocks/>
              </p:cNvSpPr>
              <p:nvPr/>
            </p:nvSpPr>
            <p:spPr bwMode="auto">
              <a:xfrm>
                <a:off x="1312" y="299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287" name="Freeform 1741"/>
              <p:cNvSpPr>
                <a:spLocks/>
              </p:cNvSpPr>
              <p:nvPr/>
            </p:nvSpPr>
            <p:spPr bwMode="auto">
              <a:xfrm>
                <a:off x="1316" y="299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88" name="Freeform 1742"/>
              <p:cNvSpPr>
                <a:spLocks/>
              </p:cNvSpPr>
              <p:nvPr/>
            </p:nvSpPr>
            <p:spPr bwMode="auto">
              <a:xfrm>
                <a:off x="1316" y="299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89" name="Freeform 1743"/>
              <p:cNvSpPr>
                <a:spLocks/>
              </p:cNvSpPr>
              <p:nvPr/>
            </p:nvSpPr>
            <p:spPr bwMode="auto">
              <a:xfrm>
                <a:off x="1321" y="299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90" name="Freeform 1744"/>
              <p:cNvSpPr>
                <a:spLocks/>
              </p:cNvSpPr>
              <p:nvPr/>
            </p:nvSpPr>
            <p:spPr bwMode="auto">
              <a:xfrm>
                <a:off x="1321" y="299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291" name="Freeform 1745"/>
              <p:cNvSpPr>
                <a:spLocks/>
              </p:cNvSpPr>
              <p:nvPr/>
            </p:nvSpPr>
            <p:spPr bwMode="auto">
              <a:xfrm>
                <a:off x="1325" y="299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92" name="Freeform 1746"/>
              <p:cNvSpPr>
                <a:spLocks/>
              </p:cNvSpPr>
              <p:nvPr/>
            </p:nvSpPr>
            <p:spPr bwMode="auto">
              <a:xfrm>
                <a:off x="1325" y="299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293" name="Freeform 1747"/>
              <p:cNvSpPr>
                <a:spLocks/>
              </p:cNvSpPr>
              <p:nvPr/>
            </p:nvSpPr>
            <p:spPr bwMode="auto">
              <a:xfrm>
                <a:off x="1330" y="299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94" name="Freeform 1748"/>
              <p:cNvSpPr>
                <a:spLocks/>
              </p:cNvSpPr>
              <p:nvPr/>
            </p:nvSpPr>
            <p:spPr bwMode="auto">
              <a:xfrm>
                <a:off x="1330" y="299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95" name="Freeform 1749"/>
              <p:cNvSpPr>
                <a:spLocks/>
              </p:cNvSpPr>
              <p:nvPr/>
            </p:nvSpPr>
            <p:spPr bwMode="auto">
              <a:xfrm>
                <a:off x="1334" y="299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296" name="Freeform 1750"/>
              <p:cNvSpPr>
                <a:spLocks/>
              </p:cNvSpPr>
              <p:nvPr/>
            </p:nvSpPr>
            <p:spPr bwMode="auto">
              <a:xfrm>
                <a:off x="1334" y="299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297" name="Freeform 1751"/>
              <p:cNvSpPr>
                <a:spLocks/>
              </p:cNvSpPr>
              <p:nvPr/>
            </p:nvSpPr>
            <p:spPr bwMode="auto">
              <a:xfrm>
                <a:off x="1339" y="299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298" name="Freeform 1752"/>
              <p:cNvSpPr>
                <a:spLocks/>
              </p:cNvSpPr>
              <p:nvPr/>
            </p:nvSpPr>
            <p:spPr bwMode="auto">
              <a:xfrm>
                <a:off x="1339" y="299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299" name="Freeform 1753"/>
              <p:cNvSpPr>
                <a:spLocks/>
              </p:cNvSpPr>
              <p:nvPr/>
            </p:nvSpPr>
            <p:spPr bwMode="auto">
              <a:xfrm>
                <a:off x="1343" y="299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00" name="Freeform 1754"/>
              <p:cNvSpPr>
                <a:spLocks/>
              </p:cNvSpPr>
              <p:nvPr/>
            </p:nvSpPr>
            <p:spPr bwMode="auto">
              <a:xfrm>
                <a:off x="1343" y="299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01" name="Freeform 1755"/>
              <p:cNvSpPr>
                <a:spLocks/>
              </p:cNvSpPr>
              <p:nvPr/>
            </p:nvSpPr>
            <p:spPr bwMode="auto">
              <a:xfrm>
                <a:off x="1348" y="299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02" name="Freeform 1756"/>
              <p:cNvSpPr>
                <a:spLocks/>
              </p:cNvSpPr>
              <p:nvPr/>
            </p:nvSpPr>
            <p:spPr bwMode="auto">
              <a:xfrm>
                <a:off x="1348" y="299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303" name="Freeform 1757"/>
              <p:cNvSpPr>
                <a:spLocks/>
              </p:cNvSpPr>
              <p:nvPr/>
            </p:nvSpPr>
            <p:spPr bwMode="auto">
              <a:xfrm>
                <a:off x="1352" y="299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04" name="Freeform 1758"/>
              <p:cNvSpPr>
                <a:spLocks/>
              </p:cNvSpPr>
              <p:nvPr/>
            </p:nvSpPr>
            <p:spPr bwMode="auto">
              <a:xfrm>
                <a:off x="1352" y="299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05" name="Freeform 1759"/>
              <p:cNvSpPr>
                <a:spLocks/>
              </p:cNvSpPr>
              <p:nvPr/>
            </p:nvSpPr>
            <p:spPr bwMode="auto">
              <a:xfrm>
                <a:off x="1357" y="299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06" name="Freeform 1760"/>
              <p:cNvSpPr>
                <a:spLocks/>
              </p:cNvSpPr>
              <p:nvPr/>
            </p:nvSpPr>
            <p:spPr bwMode="auto">
              <a:xfrm>
                <a:off x="1357" y="299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307" name="Freeform 1761"/>
              <p:cNvSpPr>
                <a:spLocks/>
              </p:cNvSpPr>
              <p:nvPr/>
            </p:nvSpPr>
            <p:spPr bwMode="auto">
              <a:xfrm>
                <a:off x="1361" y="299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08" name="Freeform 1762"/>
              <p:cNvSpPr>
                <a:spLocks/>
              </p:cNvSpPr>
              <p:nvPr/>
            </p:nvSpPr>
            <p:spPr bwMode="auto">
              <a:xfrm>
                <a:off x="1361" y="299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09" name="Freeform 1763"/>
              <p:cNvSpPr>
                <a:spLocks/>
              </p:cNvSpPr>
              <p:nvPr/>
            </p:nvSpPr>
            <p:spPr bwMode="auto">
              <a:xfrm>
                <a:off x="1366" y="298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10" name="Freeform 1764"/>
              <p:cNvSpPr>
                <a:spLocks/>
              </p:cNvSpPr>
              <p:nvPr/>
            </p:nvSpPr>
            <p:spPr bwMode="auto">
              <a:xfrm>
                <a:off x="1366" y="298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11" name="Freeform 1765"/>
              <p:cNvSpPr>
                <a:spLocks/>
              </p:cNvSpPr>
              <p:nvPr/>
            </p:nvSpPr>
            <p:spPr bwMode="auto">
              <a:xfrm>
                <a:off x="1370" y="298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12" name="Freeform 1766"/>
              <p:cNvSpPr>
                <a:spLocks/>
              </p:cNvSpPr>
              <p:nvPr/>
            </p:nvSpPr>
            <p:spPr bwMode="auto">
              <a:xfrm>
                <a:off x="1370" y="298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13" name="Freeform 1767"/>
              <p:cNvSpPr>
                <a:spLocks/>
              </p:cNvSpPr>
              <p:nvPr/>
            </p:nvSpPr>
            <p:spPr bwMode="auto">
              <a:xfrm>
                <a:off x="1375" y="298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14" name="Freeform 1768"/>
              <p:cNvSpPr>
                <a:spLocks/>
              </p:cNvSpPr>
              <p:nvPr/>
            </p:nvSpPr>
            <p:spPr bwMode="auto">
              <a:xfrm>
                <a:off x="1375" y="298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15" name="Freeform 1769"/>
              <p:cNvSpPr>
                <a:spLocks/>
              </p:cNvSpPr>
              <p:nvPr/>
            </p:nvSpPr>
            <p:spPr bwMode="auto">
              <a:xfrm>
                <a:off x="1379" y="298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16" name="Freeform 1770"/>
              <p:cNvSpPr>
                <a:spLocks/>
              </p:cNvSpPr>
              <p:nvPr/>
            </p:nvSpPr>
            <p:spPr bwMode="auto">
              <a:xfrm>
                <a:off x="1379" y="298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17" name="Freeform 1771"/>
              <p:cNvSpPr>
                <a:spLocks/>
              </p:cNvSpPr>
              <p:nvPr/>
            </p:nvSpPr>
            <p:spPr bwMode="auto">
              <a:xfrm>
                <a:off x="1384" y="298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18" name="Freeform 1772"/>
              <p:cNvSpPr>
                <a:spLocks/>
              </p:cNvSpPr>
              <p:nvPr/>
            </p:nvSpPr>
            <p:spPr bwMode="auto">
              <a:xfrm>
                <a:off x="1384" y="298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19" name="Freeform 1773"/>
              <p:cNvSpPr>
                <a:spLocks/>
              </p:cNvSpPr>
              <p:nvPr/>
            </p:nvSpPr>
            <p:spPr bwMode="auto">
              <a:xfrm>
                <a:off x="1388" y="298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20" name="Freeform 1774"/>
              <p:cNvSpPr>
                <a:spLocks/>
              </p:cNvSpPr>
              <p:nvPr/>
            </p:nvSpPr>
            <p:spPr bwMode="auto">
              <a:xfrm>
                <a:off x="1388" y="298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21" name="Freeform 1775"/>
              <p:cNvSpPr>
                <a:spLocks/>
              </p:cNvSpPr>
              <p:nvPr/>
            </p:nvSpPr>
            <p:spPr bwMode="auto">
              <a:xfrm>
                <a:off x="1393" y="298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22" name="Freeform 1776"/>
              <p:cNvSpPr>
                <a:spLocks/>
              </p:cNvSpPr>
              <p:nvPr/>
            </p:nvSpPr>
            <p:spPr bwMode="auto">
              <a:xfrm>
                <a:off x="1393" y="298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323" name="Freeform 1777"/>
              <p:cNvSpPr>
                <a:spLocks/>
              </p:cNvSpPr>
              <p:nvPr/>
            </p:nvSpPr>
            <p:spPr bwMode="auto">
              <a:xfrm>
                <a:off x="1397" y="2981"/>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324" name="Freeform 1778"/>
              <p:cNvSpPr>
                <a:spLocks/>
              </p:cNvSpPr>
              <p:nvPr/>
            </p:nvSpPr>
            <p:spPr bwMode="auto">
              <a:xfrm>
                <a:off x="1397" y="2981"/>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25" name="Freeform 1779"/>
              <p:cNvSpPr>
                <a:spLocks/>
              </p:cNvSpPr>
              <p:nvPr/>
            </p:nvSpPr>
            <p:spPr bwMode="auto">
              <a:xfrm>
                <a:off x="1402" y="298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26" name="Freeform 1780"/>
              <p:cNvSpPr>
                <a:spLocks/>
              </p:cNvSpPr>
              <p:nvPr/>
            </p:nvSpPr>
            <p:spPr bwMode="auto">
              <a:xfrm>
                <a:off x="1402" y="298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27" name="Freeform 1781"/>
              <p:cNvSpPr>
                <a:spLocks/>
              </p:cNvSpPr>
              <p:nvPr/>
            </p:nvSpPr>
            <p:spPr bwMode="auto">
              <a:xfrm>
                <a:off x="1407" y="297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28" name="Freeform 1782"/>
              <p:cNvSpPr>
                <a:spLocks/>
              </p:cNvSpPr>
              <p:nvPr/>
            </p:nvSpPr>
            <p:spPr bwMode="auto">
              <a:xfrm>
                <a:off x="1407" y="297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29" name="Freeform 1783"/>
              <p:cNvSpPr>
                <a:spLocks/>
              </p:cNvSpPr>
              <p:nvPr/>
            </p:nvSpPr>
            <p:spPr bwMode="auto">
              <a:xfrm>
                <a:off x="1411" y="297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30" name="Freeform 1784"/>
              <p:cNvSpPr>
                <a:spLocks/>
              </p:cNvSpPr>
              <p:nvPr/>
            </p:nvSpPr>
            <p:spPr bwMode="auto">
              <a:xfrm>
                <a:off x="1411" y="297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31" name="Freeform 1785"/>
              <p:cNvSpPr>
                <a:spLocks/>
              </p:cNvSpPr>
              <p:nvPr/>
            </p:nvSpPr>
            <p:spPr bwMode="auto">
              <a:xfrm>
                <a:off x="1416" y="297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32" name="Freeform 1786"/>
              <p:cNvSpPr>
                <a:spLocks/>
              </p:cNvSpPr>
              <p:nvPr/>
            </p:nvSpPr>
            <p:spPr bwMode="auto">
              <a:xfrm>
                <a:off x="1416" y="297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33" name="Freeform 1787"/>
              <p:cNvSpPr>
                <a:spLocks/>
              </p:cNvSpPr>
              <p:nvPr/>
            </p:nvSpPr>
            <p:spPr bwMode="auto">
              <a:xfrm>
                <a:off x="1420" y="297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34" name="Freeform 1788"/>
              <p:cNvSpPr>
                <a:spLocks/>
              </p:cNvSpPr>
              <p:nvPr/>
            </p:nvSpPr>
            <p:spPr bwMode="auto">
              <a:xfrm>
                <a:off x="1420" y="297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35" name="Freeform 1789"/>
              <p:cNvSpPr>
                <a:spLocks/>
              </p:cNvSpPr>
              <p:nvPr/>
            </p:nvSpPr>
            <p:spPr bwMode="auto">
              <a:xfrm>
                <a:off x="1425" y="297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36" name="Freeform 1790"/>
              <p:cNvSpPr>
                <a:spLocks/>
              </p:cNvSpPr>
              <p:nvPr/>
            </p:nvSpPr>
            <p:spPr bwMode="auto">
              <a:xfrm>
                <a:off x="1425" y="297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37" name="Freeform 1791"/>
              <p:cNvSpPr>
                <a:spLocks/>
              </p:cNvSpPr>
              <p:nvPr/>
            </p:nvSpPr>
            <p:spPr bwMode="auto">
              <a:xfrm>
                <a:off x="1429" y="297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38" name="Freeform 1792"/>
              <p:cNvSpPr>
                <a:spLocks/>
              </p:cNvSpPr>
              <p:nvPr/>
            </p:nvSpPr>
            <p:spPr bwMode="auto">
              <a:xfrm>
                <a:off x="1429" y="297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39" name="Freeform 1793"/>
              <p:cNvSpPr>
                <a:spLocks/>
              </p:cNvSpPr>
              <p:nvPr/>
            </p:nvSpPr>
            <p:spPr bwMode="auto">
              <a:xfrm>
                <a:off x="1434" y="297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40" name="Freeform 1794"/>
              <p:cNvSpPr>
                <a:spLocks/>
              </p:cNvSpPr>
              <p:nvPr/>
            </p:nvSpPr>
            <p:spPr bwMode="auto">
              <a:xfrm>
                <a:off x="1434" y="297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341" name="Freeform 1795"/>
              <p:cNvSpPr>
                <a:spLocks/>
              </p:cNvSpPr>
              <p:nvPr/>
            </p:nvSpPr>
            <p:spPr bwMode="auto">
              <a:xfrm>
                <a:off x="1438" y="297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42" name="Freeform 1796"/>
              <p:cNvSpPr>
                <a:spLocks/>
              </p:cNvSpPr>
              <p:nvPr/>
            </p:nvSpPr>
            <p:spPr bwMode="auto">
              <a:xfrm>
                <a:off x="1438" y="297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43" name="Freeform 1797"/>
              <p:cNvSpPr>
                <a:spLocks/>
              </p:cNvSpPr>
              <p:nvPr/>
            </p:nvSpPr>
            <p:spPr bwMode="auto">
              <a:xfrm>
                <a:off x="1443" y="297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44" name="Freeform 1798"/>
              <p:cNvSpPr>
                <a:spLocks/>
              </p:cNvSpPr>
              <p:nvPr/>
            </p:nvSpPr>
            <p:spPr bwMode="auto">
              <a:xfrm>
                <a:off x="1443" y="297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345" name="Freeform 1799"/>
              <p:cNvSpPr>
                <a:spLocks/>
              </p:cNvSpPr>
              <p:nvPr/>
            </p:nvSpPr>
            <p:spPr bwMode="auto">
              <a:xfrm>
                <a:off x="1447" y="297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46" name="Freeform 1800"/>
              <p:cNvSpPr>
                <a:spLocks/>
              </p:cNvSpPr>
              <p:nvPr/>
            </p:nvSpPr>
            <p:spPr bwMode="auto">
              <a:xfrm>
                <a:off x="1447" y="297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47" name="Freeform 1801"/>
              <p:cNvSpPr>
                <a:spLocks/>
              </p:cNvSpPr>
              <p:nvPr/>
            </p:nvSpPr>
            <p:spPr bwMode="auto">
              <a:xfrm>
                <a:off x="1452" y="296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48" name="Freeform 1802"/>
              <p:cNvSpPr>
                <a:spLocks/>
              </p:cNvSpPr>
              <p:nvPr/>
            </p:nvSpPr>
            <p:spPr bwMode="auto">
              <a:xfrm>
                <a:off x="1452" y="296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49" name="Freeform 1803"/>
              <p:cNvSpPr>
                <a:spLocks/>
              </p:cNvSpPr>
              <p:nvPr/>
            </p:nvSpPr>
            <p:spPr bwMode="auto">
              <a:xfrm>
                <a:off x="1456" y="296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50" name="Freeform 1804"/>
              <p:cNvSpPr>
                <a:spLocks/>
              </p:cNvSpPr>
              <p:nvPr/>
            </p:nvSpPr>
            <p:spPr bwMode="auto">
              <a:xfrm>
                <a:off x="1456" y="29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51" name="Freeform 1805"/>
              <p:cNvSpPr>
                <a:spLocks/>
              </p:cNvSpPr>
              <p:nvPr/>
            </p:nvSpPr>
            <p:spPr bwMode="auto">
              <a:xfrm>
                <a:off x="1461" y="296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52" name="Freeform 1806"/>
              <p:cNvSpPr>
                <a:spLocks/>
              </p:cNvSpPr>
              <p:nvPr/>
            </p:nvSpPr>
            <p:spPr bwMode="auto">
              <a:xfrm>
                <a:off x="1461" y="296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53" name="Freeform 1807"/>
              <p:cNvSpPr>
                <a:spLocks/>
              </p:cNvSpPr>
              <p:nvPr/>
            </p:nvSpPr>
            <p:spPr bwMode="auto">
              <a:xfrm>
                <a:off x="1465" y="296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54" name="Freeform 1808"/>
              <p:cNvSpPr>
                <a:spLocks/>
              </p:cNvSpPr>
              <p:nvPr/>
            </p:nvSpPr>
            <p:spPr bwMode="auto">
              <a:xfrm>
                <a:off x="1465" y="29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55" name="Freeform 1809"/>
              <p:cNvSpPr>
                <a:spLocks/>
              </p:cNvSpPr>
              <p:nvPr/>
            </p:nvSpPr>
            <p:spPr bwMode="auto">
              <a:xfrm>
                <a:off x="1474" y="296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56" name="Freeform 1810"/>
              <p:cNvSpPr>
                <a:spLocks/>
              </p:cNvSpPr>
              <p:nvPr/>
            </p:nvSpPr>
            <p:spPr bwMode="auto">
              <a:xfrm>
                <a:off x="1474" y="29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357" name="Freeform 1811"/>
              <p:cNvSpPr>
                <a:spLocks/>
              </p:cNvSpPr>
              <p:nvPr/>
            </p:nvSpPr>
            <p:spPr bwMode="auto">
              <a:xfrm>
                <a:off x="1479" y="296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58" name="Freeform 1812"/>
              <p:cNvSpPr>
                <a:spLocks/>
              </p:cNvSpPr>
              <p:nvPr/>
            </p:nvSpPr>
            <p:spPr bwMode="auto">
              <a:xfrm>
                <a:off x="1479" y="296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359" name="Freeform 1813"/>
              <p:cNvSpPr>
                <a:spLocks/>
              </p:cNvSpPr>
              <p:nvPr/>
            </p:nvSpPr>
            <p:spPr bwMode="auto">
              <a:xfrm>
                <a:off x="1483" y="296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360" name="Freeform 1814"/>
              <p:cNvSpPr>
                <a:spLocks/>
              </p:cNvSpPr>
              <p:nvPr/>
            </p:nvSpPr>
            <p:spPr bwMode="auto">
              <a:xfrm>
                <a:off x="1483" y="296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361" name="Freeform 1815"/>
              <p:cNvSpPr>
                <a:spLocks/>
              </p:cNvSpPr>
              <p:nvPr/>
            </p:nvSpPr>
            <p:spPr bwMode="auto">
              <a:xfrm>
                <a:off x="1488" y="296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362" name="Freeform 1816"/>
              <p:cNvSpPr>
                <a:spLocks/>
              </p:cNvSpPr>
              <p:nvPr/>
            </p:nvSpPr>
            <p:spPr bwMode="auto">
              <a:xfrm>
                <a:off x="1488" y="296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grpSp>
        <p:grpSp>
          <p:nvGrpSpPr>
            <p:cNvPr id="12" name="Group 2018"/>
            <p:cNvGrpSpPr>
              <a:grpSpLocks/>
            </p:cNvGrpSpPr>
            <p:nvPr/>
          </p:nvGrpSpPr>
          <p:grpSpPr bwMode="auto">
            <a:xfrm>
              <a:off x="1492" y="2918"/>
              <a:ext cx="435" cy="59"/>
              <a:chOff x="1492" y="2918"/>
              <a:chExt cx="435" cy="59"/>
            </a:xfrm>
          </p:grpSpPr>
          <p:sp>
            <p:nvSpPr>
              <p:cNvPr id="30963" name="Freeform 1818"/>
              <p:cNvSpPr>
                <a:spLocks/>
              </p:cNvSpPr>
              <p:nvPr/>
            </p:nvSpPr>
            <p:spPr bwMode="auto">
              <a:xfrm>
                <a:off x="1492" y="296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64" name="Freeform 1819"/>
              <p:cNvSpPr>
                <a:spLocks/>
              </p:cNvSpPr>
              <p:nvPr/>
            </p:nvSpPr>
            <p:spPr bwMode="auto">
              <a:xfrm>
                <a:off x="1492" y="296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65" name="Freeform 1820"/>
              <p:cNvSpPr>
                <a:spLocks/>
              </p:cNvSpPr>
              <p:nvPr/>
            </p:nvSpPr>
            <p:spPr bwMode="auto">
              <a:xfrm>
                <a:off x="1497" y="296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66" name="Freeform 1821"/>
              <p:cNvSpPr>
                <a:spLocks/>
              </p:cNvSpPr>
              <p:nvPr/>
            </p:nvSpPr>
            <p:spPr bwMode="auto">
              <a:xfrm>
                <a:off x="1497" y="296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67" name="Freeform 1822"/>
              <p:cNvSpPr>
                <a:spLocks/>
              </p:cNvSpPr>
              <p:nvPr/>
            </p:nvSpPr>
            <p:spPr bwMode="auto">
              <a:xfrm>
                <a:off x="1501" y="2963"/>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968" name="Freeform 1823"/>
              <p:cNvSpPr>
                <a:spLocks/>
              </p:cNvSpPr>
              <p:nvPr/>
            </p:nvSpPr>
            <p:spPr bwMode="auto">
              <a:xfrm>
                <a:off x="1501" y="2963"/>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69" name="Freeform 1824"/>
              <p:cNvSpPr>
                <a:spLocks/>
              </p:cNvSpPr>
              <p:nvPr/>
            </p:nvSpPr>
            <p:spPr bwMode="auto">
              <a:xfrm>
                <a:off x="1506" y="295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70" name="Freeform 1825"/>
              <p:cNvSpPr>
                <a:spLocks/>
              </p:cNvSpPr>
              <p:nvPr/>
            </p:nvSpPr>
            <p:spPr bwMode="auto">
              <a:xfrm>
                <a:off x="1506" y="29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71" name="Freeform 1826"/>
              <p:cNvSpPr>
                <a:spLocks/>
              </p:cNvSpPr>
              <p:nvPr/>
            </p:nvSpPr>
            <p:spPr bwMode="auto">
              <a:xfrm>
                <a:off x="1511" y="295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72" name="Freeform 1827"/>
              <p:cNvSpPr>
                <a:spLocks/>
              </p:cNvSpPr>
              <p:nvPr/>
            </p:nvSpPr>
            <p:spPr bwMode="auto">
              <a:xfrm>
                <a:off x="1511" y="29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973" name="Freeform 1828"/>
              <p:cNvSpPr>
                <a:spLocks/>
              </p:cNvSpPr>
              <p:nvPr/>
            </p:nvSpPr>
            <p:spPr bwMode="auto">
              <a:xfrm>
                <a:off x="1515" y="295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74" name="Freeform 1829"/>
              <p:cNvSpPr>
                <a:spLocks/>
              </p:cNvSpPr>
              <p:nvPr/>
            </p:nvSpPr>
            <p:spPr bwMode="auto">
              <a:xfrm>
                <a:off x="1515" y="29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75" name="Freeform 1830"/>
              <p:cNvSpPr>
                <a:spLocks/>
              </p:cNvSpPr>
              <p:nvPr/>
            </p:nvSpPr>
            <p:spPr bwMode="auto">
              <a:xfrm>
                <a:off x="1520" y="295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76" name="Freeform 1831"/>
              <p:cNvSpPr>
                <a:spLocks/>
              </p:cNvSpPr>
              <p:nvPr/>
            </p:nvSpPr>
            <p:spPr bwMode="auto">
              <a:xfrm>
                <a:off x="1520" y="29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977" name="Freeform 1832"/>
              <p:cNvSpPr>
                <a:spLocks/>
              </p:cNvSpPr>
              <p:nvPr/>
            </p:nvSpPr>
            <p:spPr bwMode="auto">
              <a:xfrm>
                <a:off x="1524" y="295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78" name="Freeform 1833"/>
              <p:cNvSpPr>
                <a:spLocks/>
              </p:cNvSpPr>
              <p:nvPr/>
            </p:nvSpPr>
            <p:spPr bwMode="auto">
              <a:xfrm>
                <a:off x="1524" y="29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79" name="Freeform 1834"/>
              <p:cNvSpPr>
                <a:spLocks/>
              </p:cNvSpPr>
              <p:nvPr/>
            </p:nvSpPr>
            <p:spPr bwMode="auto">
              <a:xfrm>
                <a:off x="1529" y="295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80" name="Freeform 1835"/>
              <p:cNvSpPr>
                <a:spLocks/>
              </p:cNvSpPr>
              <p:nvPr/>
            </p:nvSpPr>
            <p:spPr bwMode="auto">
              <a:xfrm>
                <a:off x="1529" y="29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981" name="Freeform 1836"/>
              <p:cNvSpPr>
                <a:spLocks/>
              </p:cNvSpPr>
              <p:nvPr/>
            </p:nvSpPr>
            <p:spPr bwMode="auto">
              <a:xfrm>
                <a:off x="1533" y="295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82" name="Freeform 1837"/>
              <p:cNvSpPr>
                <a:spLocks/>
              </p:cNvSpPr>
              <p:nvPr/>
            </p:nvSpPr>
            <p:spPr bwMode="auto">
              <a:xfrm>
                <a:off x="1533" y="29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83" name="Freeform 1838"/>
              <p:cNvSpPr>
                <a:spLocks/>
              </p:cNvSpPr>
              <p:nvPr/>
            </p:nvSpPr>
            <p:spPr bwMode="auto">
              <a:xfrm>
                <a:off x="1538" y="295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84" name="Freeform 1839"/>
              <p:cNvSpPr>
                <a:spLocks/>
              </p:cNvSpPr>
              <p:nvPr/>
            </p:nvSpPr>
            <p:spPr bwMode="auto">
              <a:xfrm>
                <a:off x="1538" y="295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85" name="Freeform 1840"/>
              <p:cNvSpPr>
                <a:spLocks/>
              </p:cNvSpPr>
              <p:nvPr/>
            </p:nvSpPr>
            <p:spPr bwMode="auto">
              <a:xfrm>
                <a:off x="1542" y="295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86" name="Freeform 1841"/>
              <p:cNvSpPr>
                <a:spLocks/>
              </p:cNvSpPr>
              <p:nvPr/>
            </p:nvSpPr>
            <p:spPr bwMode="auto">
              <a:xfrm>
                <a:off x="1542" y="29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87" name="Freeform 1842"/>
              <p:cNvSpPr>
                <a:spLocks/>
              </p:cNvSpPr>
              <p:nvPr/>
            </p:nvSpPr>
            <p:spPr bwMode="auto">
              <a:xfrm>
                <a:off x="1547" y="295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88" name="Freeform 1843"/>
              <p:cNvSpPr>
                <a:spLocks/>
              </p:cNvSpPr>
              <p:nvPr/>
            </p:nvSpPr>
            <p:spPr bwMode="auto">
              <a:xfrm>
                <a:off x="1547" y="295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89" name="Freeform 1844"/>
              <p:cNvSpPr>
                <a:spLocks/>
              </p:cNvSpPr>
              <p:nvPr/>
            </p:nvSpPr>
            <p:spPr bwMode="auto">
              <a:xfrm>
                <a:off x="1551" y="295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90" name="Freeform 1845"/>
              <p:cNvSpPr>
                <a:spLocks/>
              </p:cNvSpPr>
              <p:nvPr/>
            </p:nvSpPr>
            <p:spPr bwMode="auto">
              <a:xfrm>
                <a:off x="1551" y="29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91" name="Freeform 1846"/>
              <p:cNvSpPr>
                <a:spLocks/>
              </p:cNvSpPr>
              <p:nvPr/>
            </p:nvSpPr>
            <p:spPr bwMode="auto">
              <a:xfrm>
                <a:off x="1556" y="295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92" name="Freeform 1847"/>
              <p:cNvSpPr>
                <a:spLocks/>
              </p:cNvSpPr>
              <p:nvPr/>
            </p:nvSpPr>
            <p:spPr bwMode="auto">
              <a:xfrm>
                <a:off x="1556" y="295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93" name="Freeform 1848"/>
              <p:cNvSpPr>
                <a:spLocks/>
              </p:cNvSpPr>
              <p:nvPr/>
            </p:nvSpPr>
            <p:spPr bwMode="auto">
              <a:xfrm>
                <a:off x="1560" y="295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94" name="Freeform 1849"/>
              <p:cNvSpPr>
                <a:spLocks/>
              </p:cNvSpPr>
              <p:nvPr/>
            </p:nvSpPr>
            <p:spPr bwMode="auto">
              <a:xfrm>
                <a:off x="1560" y="29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95" name="Freeform 1850"/>
              <p:cNvSpPr>
                <a:spLocks/>
              </p:cNvSpPr>
              <p:nvPr/>
            </p:nvSpPr>
            <p:spPr bwMode="auto">
              <a:xfrm>
                <a:off x="1565" y="295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96" name="Freeform 1851"/>
              <p:cNvSpPr>
                <a:spLocks/>
              </p:cNvSpPr>
              <p:nvPr/>
            </p:nvSpPr>
            <p:spPr bwMode="auto">
              <a:xfrm>
                <a:off x="1565" y="29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997" name="Freeform 1852"/>
              <p:cNvSpPr>
                <a:spLocks/>
              </p:cNvSpPr>
              <p:nvPr/>
            </p:nvSpPr>
            <p:spPr bwMode="auto">
              <a:xfrm>
                <a:off x="1569" y="295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98" name="Freeform 1853"/>
              <p:cNvSpPr>
                <a:spLocks/>
              </p:cNvSpPr>
              <p:nvPr/>
            </p:nvSpPr>
            <p:spPr bwMode="auto">
              <a:xfrm>
                <a:off x="1569" y="29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99" name="Freeform 1854"/>
              <p:cNvSpPr>
                <a:spLocks/>
              </p:cNvSpPr>
              <p:nvPr/>
            </p:nvSpPr>
            <p:spPr bwMode="auto">
              <a:xfrm>
                <a:off x="1574" y="295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00" name="Freeform 1855"/>
              <p:cNvSpPr>
                <a:spLocks/>
              </p:cNvSpPr>
              <p:nvPr/>
            </p:nvSpPr>
            <p:spPr bwMode="auto">
              <a:xfrm>
                <a:off x="1574" y="29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001" name="Freeform 1856"/>
              <p:cNvSpPr>
                <a:spLocks/>
              </p:cNvSpPr>
              <p:nvPr/>
            </p:nvSpPr>
            <p:spPr bwMode="auto">
              <a:xfrm>
                <a:off x="1578" y="295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02" name="Freeform 1857"/>
              <p:cNvSpPr>
                <a:spLocks/>
              </p:cNvSpPr>
              <p:nvPr/>
            </p:nvSpPr>
            <p:spPr bwMode="auto">
              <a:xfrm>
                <a:off x="1578" y="29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03" name="Freeform 1858"/>
              <p:cNvSpPr>
                <a:spLocks/>
              </p:cNvSpPr>
              <p:nvPr/>
            </p:nvSpPr>
            <p:spPr bwMode="auto">
              <a:xfrm>
                <a:off x="1583" y="295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04" name="Freeform 1859"/>
              <p:cNvSpPr>
                <a:spLocks/>
              </p:cNvSpPr>
              <p:nvPr/>
            </p:nvSpPr>
            <p:spPr bwMode="auto">
              <a:xfrm>
                <a:off x="1583" y="29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005" name="Freeform 1860"/>
              <p:cNvSpPr>
                <a:spLocks/>
              </p:cNvSpPr>
              <p:nvPr/>
            </p:nvSpPr>
            <p:spPr bwMode="auto">
              <a:xfrm>
                <a:off x="1587" y="295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06" name="Freeform 1861"/>
              <p:cNvSpPr>
                <a:spLocks/>
              </p:cNvSpPr>
              <p:nvPr/>
            </p:nvSpPr>
            <p:spPr bwMode="auto">
              <a:xfrm>
                <a:off x="1587" y="29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07" name="Freeform 1862"/>
              <p:cNvSpPr>
                <a:spLocks/>
              </p:cNvSpPr>
              <p:nvPr/>
            </p:nvSpPr>
            <p:spPr bwMode="auto">
              <a:xfrm>
                <a:off x="1592" y="295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08" name="Freeform 1863"/>
              <p:cNvSpPr>
                <a:spLocks/>
              </p:cNvSpPr>
              <p:nvPr/>
            </p:nvSpPr>
            <p:spPr bwMode="auto">
              <a:xfrm>
                <a:off x="1592" y="29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009" name="Freeform 1864"/>
              <p:cNvSpPr>
                <a:spLocks/>
              </p:cNvSpPr>
              <p:nvPr/>
            </p:nvSpPr>
            <p:spPr bwMode="auto">
              <a:xfrm>
                <a:off x="1596" y="2945"/>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010" name="Freeform 1865"/>
              <p:cNvSpPr>
                <a:spLocks/>
              </p:cNvSpPr>
              <p:nvPr/>
            </p:nvSpPr>
            <p:spPr bwMode="auto">
              <a:xfrm>
                <a:off x="1596" y="2945"/>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11" name="Freeform 1866"/>
              <p:cNvSpPr>
                <a:spLocks/>
              </p:cNvSpPr>
              <p:nvPr/>
            </p:nvSpPr>
            <p:spPr bwMode="auto">
              <a:xfrm>
                <a:off x="1601" y="294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12" name="Freeform 1867"/>
              <p:cNvSpPr>
                <a:spLocks/>
              </p:cNvSpPr>
              <p:nvPr/>
            </p:nvSpPr>
            <p:spPr bwMode="auto">
              <a:xfrm>
                <a:off x="1601" y="294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13" name="Freeform 1868"/>
              <p:cNvSpPr>
                <a:spLocks/>
              </p:cNvSpPr>
              <p:nvPr/>
            </p:nvSpPr>
            <p:spPr bwMode="auto">
              <a:xfrm>
                <a:off x="1606" y="294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14" name="Freeform 1869"/>
              <p:cNvSpPr>
                <a:spLocks/>
              </p:cNvSpPr>
              <p:nvPr/>
            </p:nvSpPr>
            <p:spPr bwMode="auto">
              <a:xfrm>
                <a:off x="1606" y="29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15" name="Freeform 1870"/>
              <p:cNvSpPr>
                <a:spLocks/>
              </p:cNvSpPr>
              <p:nvPr/>
            </p:nvSpPr>
            <p:spPr bwMode="auto">
              <a:xfrm>
                <a:off x="1610" y="294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16" name="Freeform 1871"/>
              <p:cNvSpPr>
                <a:spLocks/>
              </p:cNvSpPr>
              <p:nvPr/>
            </p:nvSpPr>
            <p:spPr bwMode="auto">
              <a:xfrm>
                <a:off x="1610" y="294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17" name="Freeform 1872"/>
              <p:cNvSpPr>
                <a:spLocks/>
              </p:cNvSpPr>
              <p:nvPr/>
            </p:nvSpPr>
            <p:spPr bwMode="auto">
              <a:xfrm>
                <a:off x="1615" y="294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18" name="Freeform 1873"/>
              <p:cNvSpPr>
                <a:spLocks/>
              </p:cNvSpPr>
              <p:nvPr/>
            </p:nvSpPr>
            <p:spPr bwMode="auto">
              <a:xfrm>
                <a:off x="1615" y="29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19" name="Freeform 1874"/>
              <p:cNvSpPr>
                <a:spLocks/>
              </p:cNvSpPr>
              <p:nvPr/>
            </p:nvSpPr>
            <p:spPr bwMode="auto">
              <a:xfrm>
                <a:off x="1619" y="294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20" name="Freeform 1875"/>
              <p:cNvSpPr>
                <a:spLocks/>
              </p:cNvSpPr>
              <p:nvPr/>
            </p:nvSpPr>
            <p:spPr bwMode="auto">
              <a:xfrm>
                <a:off x="1619" y="294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21" name="Freeform 1876"/>
              <p:cNvSpPr>
                <a:spLocks/>
              </p:cNvSpPr>
              <p:nvPr/>
            </p:nvSpPr>
            <p:spPr bwMode="auto">
              <a:xfrm>
                <a:off x="1624" y="294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22" name="Freeform 1877"/>
              <p:cNvSpPr>
                <a:spLocks/>
              </p:cNvSpPr>
              <p:nvPr/>
            </p:nvSpPr>
            <p:spPr bwMode="auto">
              <a:xfrm>
                <a:off x="1624" y="29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23" name="Freeform 1878"/>
              <p:cNvSpPr>
                <a:spLocks/>
              </p:cNvSpPr>
              <p:nvPr/>
            </p:nvSpPr>
            <p:spPr bwMode="auto">
              <a:xfrm>
                <a:off x="1628" y="294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24" name="Freeform 1879"/>
              <p:cNvSpPr>
                <a:spLocks/>
              </p:cNvSpPr>
              <p:nvPr/>
            </p:nvSpPr>
            <p:spPr bwMode="auto">
              <a:xfrm>
                <a:off x="1628" y="29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25" name="Freeform 1880"/>
              <p:cNvSpPr>
                <a:spLocks/>
              </p:cNvSpPr>
              <p:nvPr/>
            </p:nvSpPr>
            <p:spPr bwMode="auto">
              <a:xfrm>
                <a:off x="1637" y="294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26" name="Freeform 1881"/>
              <p:cNvSpPr>
                <a:spLocks/>
              </p:cNvSpPr>
              <p:nvPr/>
            </p:nvSpPr>
            <p:spPr bwMode="auto">
              <a:xfrm>
                <a:off x="1637" y="29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27" name="Freeform 1882"/>
              <p:cNvSpPr>
                <a:spLocks/>
              </p:cNvSpPr>
              <p:nvPr/>
            </p:nvSpPr>
            <p:spPr bwMode="auto">
              <a:xfrm>
                <a:off x="1642" y="294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28" name="Freeform 1883"/>
              <p:cNvSpPr>
                <a:spLocks/>
              </p:cNvSpPr>
              <p:nvPr/>
            </p:nvSpPr>
            <p:spPr bwMode="auto">
              <a:xfrm>
                <a:off x="1642" y="29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029" name="Freeform 1884"/>
              <p:cNvSpPr>
                <a:spLocks/>
              </p:cNvSpPr>
              <p:nvPr/>
            </p:nvSpPr>
            <p:spPr bwMode="auto">
              <a:xfrm>
                <a:off x="1646" y="294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30" name="Freeform 1885"/>
              <p:cNvSpPr>
                <a:spLocks/>
              </p:cNvSpPr>
              <p:nvPr/>
            </p:nvSpPr>
            <p:spPr bwMode="auto">
              <a:xfrm>
                <a:off x="1646" y="29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31" name="Freeform 1886"/>
              <p:cNvSpPr>
                <a:spLocks/>
              </p:cNvSpPr>
              <p:nvPr/>
            </p:nvSpPr>
            <p:spPr bwMode="auto">
              <a:xfrm>
                <a:off x="1651" y="294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32" name="Freeform 1887"/>
              <p:cNvSpPr>
                <a:spLocks/>
              </p:cNvSpPr>
              <p:nvPr/>
            </p:nvSpPr>
            <p:spPr bwMode="auto">
              <a:xfrm>
                <a:off x="1651" y="29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033" name="Freeform 1888"/>
              <p:cNvSpPr>
                <a:spLocks/>
              </p:cNvSpPr>
              <p:nvPr/>
            </p:nvSpPr>
            <p:spPr bwMode="auto">
              <a:xfrm>
                <a:off x="1655" y="294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34" name="Freeform 1889"/>
              <p:cNvSpPr>
                <a:spLocks/>
              </p:cNvSpPr>
              <p:nvPr/>
            </p:nvSpPr>
            <p:spPr bwMode="auto">
              <a:xfrm>
                <a:off x="1655" y="29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35" name="Freeform 1890"/>
              <p:cNvSpPr>
                <a:spLocks/>
              </p:cNvSpPr>
              <p:nvPr/>
            </p:nvSpPr>
            <p:spPr bwMode="auto">
              <a:xfrm>
                <a:off x="1660" y="294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36" name="Freeform 1891"/>
              <p:cNvSpPr>
                <a:spLocks/>
              </p:cNvSpPr>
              <p:nvPr/>
            </p:nvSpPr>
            <p:spPr bwMode="auto">
              <a:xfrm>
                <a:off x="1660" y="29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037" name="Freeform 1892"/>
              <p:cNvSpPr>
                <a:spLocks/>
              </p:cNvSpPr>
              <p:nvPr/>
            </p:nvSpPr>
            <p:spPr bwMode="auto">
              <a:xfrm>
                <a:off x="1664" y="294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38" name="Freeform 1893"/>
              <p:cNvSpPr>
                <a:spLocks/>
              </p:cNvSpPr>
              <p:nvPr/>
            </p:nvSpPr>
            <p:spPr bwMode="auto">
              <a:xfrm>
                <a:off x="1664" y="29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39" name="Freeform 1894"/>
              <p:cNvSpPr>
                <a:spLocks/>
              </p:cNvSpPr>
              <p:nvPr/>
            </p:nvSpPr>
            <p:spPr bwMode="auto">
              <a:xfrm>
                <a:off x="1669" y="293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40" name="Freeform 1895"/>
              <p:cNvSpPr>
                <a:spLocks/>
              </p:cNvSpPr>
              <p:nvPr/>
            </p:nvSpPr>
            <p:spPr bwMode="auto">
              <a:xfrm>
                <a:off x="1669" y="29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41" name="Freeform 1896"/>
              <p:cNvSpPr>
                <a:spLocks/>
              </p:cNvSpPr>
              <p:nvPr/>
            </p:nvSpPr>
            <p:spPr bwMode="auto">
              <a:xfrm>
                <a:off x="1673"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42" name="Freeform 1897"/>
              <p:cNvSpPr>
                <a:spLocks/>
              </p:cNvSpPr>
              <p:nvPr/>
            </p:nvSpPr>
            <p:spPr bwMode="auto">
              <a:xfrm>
                <a:off x="1673" y="29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43" name="Freeform 1898"/>
              <p:cNvSpPr>
                <a:spLocks/>
              </p:cNvSpPr>
              <p:nvPr/>
            </p:nvSpPr>
            <p:spPr bwMode="auto">
              <a:xfrm>
                <a:off x="1678" y="293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44" name="Freeform 1899"/>
              <p:cNvSpPr>
                <a:spLocks/>
              </p:cNvSpPr>
              <p:nvPr/>
            </p:nvSpPr>
            <p:spPr bwMode="auto">
              <a:xfrm>
                <a:off x="1678" y="29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45" name="Freeform 1900"/>
              <p:cNvSpPr>
                <a:spLocks/>
              </p:cNvSpPr>
              <p:nvPr/>
            </p:nvSpPr>
            <p:spPr bwMode="auto">
              <a:xfrm>
                <a:off x="1682"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46" name="Freeform 1901"/>
              <p:cNvSpPr>
                <a:spLocks/>
              </p:cNvSpPr>
              <p:nvPr/>
            </p:nvSpPr>
            <p:spPr bwMode="auto">
              <a:xfrm>
                <a:off x="1682" y="29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47" name="Freeform 1902"/>
              <p:cNvSpPr>
                <a:spLocks/>
              </p:cNvSpPr>
              <p:nvPr/>
            </p:nvSpPr>
            <p:spPr bwMode="auto">
              <a:xfrm>
                <a:off x="1687" y="293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48" name="Freeform 1903"/>
              <p:cNvSpPr>
                <a:spLocks/>
              </p:cNvSpPr>
              <p:nvPr/>
            </p:nvSpPr>
            <p:spPr bwMode="auto">
              <a:xfrm>
                <a:off x="1687" y="29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49" name="Freeform 1904"/>
              <p:cNvSpPr>
                <a:spLocks/>
              </p:cNvSpPr>
              <p:nvPr/>
            </p:nvSpPr>
            <p:spPr bwMode="auto">
              <a:xfrm>
                <a:off x="1691"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50" name="Freeform 1905"/>
              <p:cNvSpPr>
                <a:spLocks/>
              </p:cNvSpPr>
              <p:nvPr/>
            </p:nvSpPr>
            <p:spPr bwMode="auto">
              <a:xfrm>
                <a:off x="1691" y="29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51" name="Freeform 1906"/>
              <p:cNvSpPr>
                <a:spLocks/>
              </p:cNvSpPr>
              <p:nvPr/>
            </p:nvSpPr>
            <p:spPr bwMode="auto">
              <a:xfrm>
                <a:off x="1696"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52" name="Freeform 1907"/>
              <p:cNvSpPr>
                <a:spLocks/>
              </p:cNvSpPr>
              <p:nvPr/>
            </p:nvSpPr>
            <p:spPr bwMode="auto">
              <a:xfrm>
                <a:off x="1696" y="29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53" name="Freeform 1908"/>
              <p:cNvSpPr>
                <a:spLocks/>
              </p:cNvSpPr>
              <p:nvPr/>
            </p:nvSpPr>
            <p:spPr bwMode="auto">
              <a:xfrm>
                <a:off x="1700" y="2936"/>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054" name="Freeform 1909"/>
              <p:cNvSpPr>
                <a:spLocks/>
              </p:cNvSpPr>
              <p:nvPr/>
            </p:nvSpPr>
            <p:spPr bwMode="auto">
              <a:xfrm>
                <a:off x="1700" y="2936"/>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55" name="Freeform 1910"/>
              <p:cNvSpPr>
                <a:spLocks/>
              </p:cNvSpPr>
              <p:nvPr/>
            </p:nvSpPr>
            <p:spPr bwMode="auto">
              <a:xfrm>
                <a:off x="1705"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56" name="Freeform 1911"/>
              <p:cNvSpPr>
                <a:spLocks/>
              </p:cNvSpPr>
              <p:nvPr/>
            </p:nvSpPr>
            <p:spPr bwMode="auto">
              <a:xfrm>
                <a:off x="1705" y="29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57" name="Freeform 1912"/>
              <p:cNvSpPr>
                <a:spLocks/>
              </p:cNvSpPr>
              <p:nvPr/>
            </p:nvSpPr>
            <p:spPr bwMode="auto">
              <a:xfrm>
                <a:off x="1710" y="293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58" name="Freeform 1913"/>
              <p:cNvSpPr>
                <a:spLocks/>
              </p:cNvSpPr>
              <p:nvPr/>
            </p:nvSpPr>
            <p:spPr bwMode="auto">
              <a:xfrm>
                <a:off x="1710" y="29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59" name="Freeform 1914"/>
              <p:cNvSpPr>
                <a:spLocks/>
              </p:cNvSpPr>
              <p:nvPr/>
            </p:nvSpPr>
            <p:spPr bwMode="auto">
              <a:xfrm>
                <a:off x="1714" y="29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60" name="Freeform 1915"/>
              <p:cNvSpPr>
                <a:spLocks/>
              </p:cNvSpPr>
              <p:nvPr/>
            </p:nvSpPr>
            <p:spPr bwMode="auto">
              <a:xfrm>
                <a:off x="1714" y="29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61" name="Freeform 1916"/>
              <p:cNvSpPr>
                <a:spLocks/>
              </p:cNvSpPr>
              <p:nvPr/>
            </p:nvSpPr>
            <p:spPr bwMode="auto">
              <a:xfrm>
                <a:off x="1719"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62" name="Freeform 1917"/>
              <p:cNvSpPr>
                <a:spLocks/>
              </p:cNvSpPr>
              <p:nvPr/>
            </p:nvSpPr>
            <p:spPr bwMode="auto">
              <a:xfrm>
                <a:off x="1719"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063" name="Freeform 1918"/>
              <p:cNvSpPr>
                <a:spLocks/>
              </p:cNvSpPr>
              <p:nvPr/>
            </p:nvSpPr>
            <p:spPr bwMode="auto">
              <a:xfrm>
                <a:off x="1723" y="29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64" name="Freeform 1919"/>
              <p:cNvSpPr>
                <a:spLocks/>
              </p:cNvSpPr>
              <p:nvPr/>
            </p:nvSpPr>
            <p:spPr bwMode="auto">
              <a:xfrm>
                <a:off x="1723" y="29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65" name="Freeform 1920"/>
              <p:cNvSpPr>
                <a:spLocks/>
              </p:cNvSpPr>
              <p:nvPr/>
            </p:nvSpPr>
            <p:spPr bwMode="auto">
              <a:xfrm>
                <a:off x="1728"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66" name="Freeform 1921"/>
              <p:cNvSpPr>
                <a:spLocks/>
              </p:cNvSpPr>
              <p:nvPr/>
            </p:nvSpPr>
            <p:spPr bwMode="auto">
              <a:xfrm>
                <a:off x="1728"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067" name="Freeform 1922"/>
              <p:cNvSpPr>
                <a:spLocks/>
              </p:cNvSpPr>
              <p:nvPr/>
            </p:nvSpPr>
            <p:spPr bwMode="auto">
              <a:xfrm>
                <a:off x="1732" y="29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68" name="Freeform 1923"/>
              <p:cNvSpPr>
                <a:spLocks/>
              </p:cNvSpPr>
              <p:nvPr/>
            </p:nvSpPr>
            <p:spPr bwMode="auto">
              <a:xfrm>
                <a:off x="1732" y="29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69" name="Freeform 1924"/>
              <p:cNvSpPr>
                <a:spLocks/>
              </p:cNvSpPr>
              <p:nvPr/>
            </p:nvSpPr>
            <p:spPr bwMode="auto">
              <a:xfrm>
                <a:off x="1737"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70" name="Freeform 1925"/>
              <p:cNvSpPr>
                <a:spLocks/>
              </p:cNvSpPr>
              <p:nvPr/>
            </p:nvSpPr>
            <p:spPr bwMode="auto">
              <a:xfrm>
                <a:off x="1737"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071" name="Freeform 1926"/>
              <p:cNvSpPr>
                <a:spLocks/>
              </p:cNvSpPr>
              <p:nvPr/>
            </p:nvSpPr>
            <p:spPr bwMode="auto">
              <a:xfrm>
                <a:off x="1741" y="29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72" name="Freeform 1927"/>
              <p:cNvSpPr>
                <a:spLocks/>
              </p:cNvSpPr>
              <p:nvPr/>
            </p:nvSpPr>
            <p:spPr bwMode="auto">
              <a:xfrm>
                <a:off x="1741" y="29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73" name="Freeform 1928"/>
              <p:cNvSpPr>
                <a:spLocks/>
              </p:cNvSpPr>
              <p:nvPr/>
            </p:nvSpPr>
            <p:spPr bwMode="auto">
              <a:xfrm>
                <a:off x="1746"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74" name="Freeform 1929"/>
              <p:cNvSpPr>
                <a:spLocks/>
              </p:cNvSpPr>
              <p:nvPr/>
            </p:nvSpPr>
            <p:spPr bwMode="auto">
              <a:xfrm>
                <a:off x="1746"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075" name="Freeform 1930"/>
              <p:cNvSpPr>
                <a:spLocks/>
              </p:cNvSpPr>
              <p:nvPr/>
            </p:nvSpPr>
            <p:spPr bwMode="auto">
              <a:xfrm>
                <a:off x="1750" y="29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76" name="Freeform 1931"/>
              <p:cNvSpPr>
                <a:spLocks/>
              </p:cNvSpPr>
              <p:nvPr/>
            </p:nvSpPr>
            <p:spPr bwMode="auto">
              <a:xfrm>
                <a:off x="1750" y="29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77" name="Freeform 1932"/>
              <p:cNvSpPr>
                <a:spLocks/>
              </p:cNvSpPr>
              <p:nvPr/>
            </p:nvSpPr>
            <p:spPr bwMode="auto">
              <a:xfrm>
                <a:off x="1755"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78" name="Freeform 1933"/>
              <p:cNvSpPr>
                <a:spLocks/>
              </p:cNvSpPr>
              <p:nvPr/>
            </p:nvSpPr>
            <p:spPr bwMode="auto">
              <a:xfrm>
                <a:off x="1755"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079" name="Freeform 1934"/>
              <p:cNvSpPr>
                <a:spLocks/>
              </p:cNvSpPr>
              <p:nvPr/>
            </p:nvSpPr>
            <p:spPr bwMode="auto">
              <a:xfrm>
                <a:off x="1759" y="29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80" name="Freeform 1935"/>
              <p:cNvSpPr>
                <a:spLocks/>
              </p:cNvSpPr>
              <p:nvPr/>
            </p:nvSpPr>
            <p:spPr bwMode="auto">
              <a:xfrm>
                <a:off x="1759" y="29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081" name="Freeform 1936"/>
              <p:cNvSpPr>
                <a:spLocks/>
              </p:cNvSpPr>
              <p:nvPr/>
            </p:nvSpPr>
            <p:spPr bwMode="auto">
              <a:xfrm>
                <a:off x="1764" y="29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82" name="Freeform 1937"/>
              <p:cNvSpPr>
                <a:spLocks/>
              </p:cNvSpPr>
              <p:nvPr/>
            </p:nvSpPr>
            <p:spPr bwMode="auto">
              <a:xfrm>
                <a:off x="1764"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83" name="Freeform 1938"/>
              <p:cNvSpPr>
                <a:spLocks/>
              </p:cNvSpPr>
              <p:nvPr/>
            </p:nvSpPr>
            <p:spPr bwMode="auto">
              <a:xfrm>
                <a:off x="1768"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84" name="Freeform 1939"/>
              <p:cNvSpPr>
                <a:spLocks/>
              </p:cNvSpPr>
              <p:nvPr/>
            </p:nvSpPr>
            <p:spPr bwMode="auto">
              <a:xfrm>
                <a:off x="1768"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85" name="Freeform 1940"/>
              <p:cNvSpPr>
                <a:spLocks/>
              </p:cNvSpPr>
              <p:nvPr/>
            </p:nvSpPr>
            <p:spPr bwMode="auto">
              <a:xfrm>
                <a:off x="1773" y="29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86" name="Freeform 1941"/>
              <p:cNvSpPr>
                <a:spLocks/>
              </p:cNvSpPr>
              <p:nvPr/>
            </p:nvSpPr>
            <p:spPr bwMode="auto">
              <a:xfrm>
                <a:off x="1773"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87" name="Freeform 1942"/>
              <p:cNvSpPr>
                <a:spLocks/>
              </p:cNvSpPr>
              <p:nvPr/>
            </p:nvSpPr>
            <p:spPr bwMode="auto">
              <a:xfrm>
                <a:off x="1777"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88" name="Freeform 1943"/>
              <p:cNvSpPr>
                <a:spLocks/>
              </p:cNvSpPr>
              <p:nvPr/>
            </p:nvSpPr>
            <p:spPr bwMode="auto">
              <a:xfrm>
                <a:off x="1777"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89" name="Freeform 1944"/>
              <p:cNvSpPr>
                <a:spLocks/>
              </p:cNvSpPr>
              <p:nvPr/>
            </p:nvSpPr>
            <p:spPr bwMode="auto">
              <a:xfrm>
                <a:off x="1782" y="29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90" name="Freeform 1945"/>
              <p:cNvSpPr>
                <a:spLocks/>
              </p:cNvSpPr>
              <p:nvPr/>
            </p:nvSpPr>
            <p:spPr bwMode="auto">
              <a:xfrm>
                <a:off x="1782"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91" name="Freeform 1946"/>
              <p:cNvSpPr>
                <a:spLocks/>
              </p:cNvSpPr>
              <p:nvPr/>
            </p:nvSpPr>
            <p:spPr bwMode="auto">
              <a:xfrm>
                <a:off x="1786"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92" name="Freeform 1947"/>
              <p:cNvSpPr>
                <a:spLocks/>
              </p:cNvSpPr>
              <p:nvPr/>
            </p:nvSpPr>
            <p:spPr bwMode="auto">
              <a:xfrm>
                <a:off x="1786"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93" name="Freeform 1948"/>
              <p:cNvSpPr>
                <a:spLocks/>
              </p:cNvSpPr>
              <p:nvPr/>
            </p:nvSpPr>
            <p:spPr bwMode="auto">
              <a:xfrm>
                <a:off x="1791"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94" name="Freeform 1949"/>
              <p:cNvSpPr>
                <a:spLocks/>
              </p:cNvSpPr>
              <p:nvPr/>
            </p:nvSpPr>
            <p:spPr bwMode="auto">
              <a:xfrm>
                <a:off x="1791"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95" name="Freeform 1950"/>
              <p:cNvSpPr>
                <a:spLocks/>
              </p:cNvSpPr>
              <p:nvPr/>
            </p:nvSpPr>
            <p:spPr bwMode="auto">
              <a:xfrm>
                <a:off x="1800"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096" name="Freeform 1951"/>
              <p:cNvSpPr>
                <a:spLocks/>
              </p:cNvSpPr>
              <p:nvPr/>
            </p:nvSpPr>
            <p:spPr bwMode="auto">
              <a:xfrm>
                <a:off x="1800"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097" name="Freeform 1952"/>
              <p:cNvSpPr>
                <a:spLocks/>
              </p:cNvSpPr>
              <p:nvPr/>
            </p:nvSpPr>
            <p:spPr bwMode="auto">
              <a:xfrm>
                <a:off x="1805" y="29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098" name="Freeform 1953"/>
              <p:cNvSpPr>
                <a:spLocks/>
              </p:cNvSpPr>
              <p:nvPr/>
            </p:nvSpPr>
            <p:spPr bwMode="auto">
              <a:xfrm>
                <a:off x="1805"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099" name="Freeform 1954"/>
              <p:cNvSpPr>
                <a:spLocks/>
              </p:cNvSpPr>
              <p:nvPr/>
            </p:nvSpPr>
            <p:spPr bwMode="auto">
              <a:xfrm>
                <a:off x="1809"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00" name="Freeform 1955"/>
              <p:cNvSpPr>
                <a:spLocks/>
              </p:cNvSpPr>
              <p:nvPr/>
            </p:nvSpPr>
            <p:spPr bwMode="auto">
              <a:xfrm>
                <a:off x="1809"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01" name="Freeform 1956"/>
              <p:cNvSpPr>
                <a:spLocks/>
              </p:cNvSpPr>
              <p:nvPr/>
            </p:nvSpPr>
            <p:spPr bwMode="auto">
              <a:xfrm>
                <a:off x="1814" y="29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02" name="Freeform 1957"/>
              <p:cNvSpPr>
                <a:spLocks/>
              </p:cNvSpPr>
              <p:nvPr/>
            </p:nvSpPr>
            <p:spPr bwMode="auto">
              <a:xfrm>
                <a:off x="1814"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103" name="Freeform 1958"/>
              <p:cNvSpPr>
                <a:spLocks/>
              </p:cNvSpPr>
              <p:nvPr/>
            </p:nvSpPr>
            <p:spPr bwMode="auto">
              <a:xfrm>
                <a:off x="1818"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04" name="Freeform 1959"/>
              <p:cNvSpPr>
                <a:spLocks/>
              </p:cNvSpPr>
              <p:nvPr/>
            </p:nvSpPr>
            <p:spPr bwMode="auto">
              <a:xfrm>
                <a:off x="1818"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05" name="Freeform 1960"/>
              <p:cNvSpPr>
                <a:spLocks/>
              </p:cNvSpPr>
              <p:nvPr/>
            </p:nvSpPr>
            <p:spPr bwMode="auto">
              <a:xfrm>
                <a:off x="1823"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06" name="Freeform 1961"/>
              <p:cNvSpPr>
                <a:spLocks/>
              </p:cNvSpPr>
              <p:nvPr/>
            </p:nvSpPr>
            <p:spPr bwMode="auto">
              <a:xfrm>
                <a:off x="1823"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07" name="Freeform 1962"/>
              <p:cNvSpPr>
                <a:spLocks/>
              </p:cNvSpPr>
              <p:nvPr/>
            </p:nvSpPr>
            <p:spPr bwMode="auto">
              <a:xfrm>
                <a:off x="1827"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08" name="Freeform 1963"/>
              <p:cNvSpPr>
                <a:spLocks/>
              </p:cNvSpPr>
              <p:nvPr/>
            </p:nvSpPr>
            <p:spPr bwMode="auto">
              <a:xfrm>
                <a:off x="1827"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109" name="Freeform 1964"/>
              <p:cNvSpPr>
                <a:spLocks/>
              </p:cNvSpPr>
              <p:nvPr/>
            </p:nvSpPr>
            <p:spPr bwMode="auto">
              <a:xfrm>
                <a:off x="1832"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10" name="Freeform 1965"/>
              <p:cNvSpPr>
                <a:spLocks/>
              </p:cNvSpPr>
              <p:nvPr/>
            </p:nvSpPr>
            <p:spPr bwMode="auto">
              <a:xfrm>
                <a:off x="1832"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11" name="Freeform 1966"/>
              <p:cNvSpPr>
                <a:spLocks/>
              </p:cNvSpPr>
              <p:nvPr/>
            </p:nvSpPr>
            <p:spPr bwMode="auto">
              <a:xfrm>
                <a:off x="1836"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12" name="Freeform 1967"/>
              <p:cNvSpPr>
                <a:spLocks/>
              </p:cNvSpPr>
              <p:nvPr/>
            </p:nvSpPr>
            <p:spPr bwMode="auto">
              <a:xfrm>
                <a:off x="1836"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113" name="Freeform 1968"/>
              <p:cNvSpPr>
                <a:spLocks/>
              </p:cNvSpPr>
              <p:nvPr/>
            </p:nvSpPr>
            <p:spPr bwMode="auto">
              <a:xfrm>
                <a:off x="1841"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14" name="Freeform 1969"/>
              <p:cNvSpPr>
                <a:spLocks/>
              </p:cNvSpPr>
              <p:nvPr/>
            </p:nvSpPr>
            <p:spPr bwMode="auto">
              <a:xfrm>
                <a:off x="1841"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15" name="Freeform 1970"/>
              <p:cNvSpPr>
                <a:spLocks/>
              </p:cNvSpPr>
              <p:nvPr/>
            </p:nvSpPr>
            <p:spPr bwMode="auto">
              <a:xfrm>
                <a:off x="1845"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16" name="Freeform 1971"/>
              <p:cNvSpPr>
                <a:spLocks/>
              </p:cNvSpPr>
              <p:nvPr/>
            </p:nvSpPr>
            <p:spPr bwMode="auto">
              <a:xfrm>
                <a:off x="1845"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117" name="Freeform 1972"/>
              <p:cNvSpPr>
                <a:spLocks/>
              </p:cNvSpPr>
              <p:nvPr/>
            </p:nvSpPr>
            <p:spPr bwMode="auto">
              <a:xfrm>
                <a:off x="1850"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18" name="Freeform 1973"/>
              <p:cNvSpPr>
                <a:spLocks/>
              </p:cNvSpPr>
              <p:nvPr/>
            </p:nvSpPr>
            <p:spPr bwMode="auto">
              <a:xfrm>
                <a:off x="1850"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19" name="Freeform 1974"/>
              <p:cNvSpPr>
                <a:spLocks/>
              </p:cNvSpPr>
              <p:nvPr/>
            </p:nvSpPr>
            <p:spPr bwMode="auto">
              <a:xfrm>
                <a:off x="1854"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20" name="Freeform 1975"/>
              <p:cNvSpPr>
                <a:spLocks/>
              </p:cNvSpPr>
              <p:nvPr/>
            </p:nvSpPr>
            <p:spPr bwMode="auto">
              <a:xfrm>
                <a:off x="1854"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121" name="Freeform 1976"/>
              <p:cNvSpPr>
                <a:spLocks/>
              </p:cNvSpPr>
              <p:nvPr/>
            </p:nvSpPr>
            <p:spPr bwMode="auto">
              <a:xfrm>
                <a:off x="1859"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22" name="Freeform 1977"/>
              <p:cNvSpPr>
                <a:spLocks/>
              </p:cNvSpPr>
              <p:nvPr/>
            </p:nvSpPr>
            <p:spPr bwMode="auto">
              <a:xfrm>
                <a:off x="1859"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23" name="Freeform 1978"/>
              <p:cNvSpPr>
                <a:spLocks/>
              </p:cNvSpPr>
              <p:nvPr/>
            </p:nvSpPr>
            <p:spPr bwMode="auto">
              <a:xfrm>
                <a:off x="1863"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24" name="Freeform 1979"/>
              <p:cNvSpPr>
                <a:spLocks/>
              </p:cNvSpPr>
              <p:nvPr/>
            </p:nvSpPr>
            <p:spPr bwMode="auto">
              <a:xfrm>
                <a:off x="1863"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125" name="Freeform 1980"/>
              <p:cNvSpPr>
                <a:spLocks/>
              </p:cNvSpPr>
              <p:nvPr/>
            </p:nvSpPr>
            <p:spPr bwMode="auto">
              <a:xfrm>
                <a:off x="1868"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26" name="Freeform 1981"/>
              <p:cNvSpPr>
                <a:spLocks/>
              </p:cNvSpPr>
              <p:nvPr/>
            </p:nvSpPr>
            <p:spPr bwMode="auto">
              <a:xfrm>
                <a:off x="1868"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27" name="Freeform 1982"/>
              <p:cNvSpPr>
                <a:spLocks/>
              </p:cNvSpPr>
              <p:nvPr/>
            </p:nvSpPr>
            <p:spPr bwMode="auto">
              <a:xfrm>
                <a:off x="1872"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28" name="Freeform 1983"/>
              <p:cNvSpPr>
                <a:spLocks/>
              </p:cNvSpPr>
              <p:nvPr/>
            </p:nvSpPr>
            <p:spPr bwMode="auto">
              <a:xfrm>
                <a:off x="1872"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129" name="Freeform 1984"/>
              <p:cNvSpPr>
                <a:spLocks/>
              </p:cNvSpPr>
              <p:nvPr/>
            </p:nvSpPr>
            <p:spPr bwMode="auto">
              <a:xfrm>
                <a:off x="1877"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30" name="Freeform 1985"/>
              <p:cNvSpPr>
                <a:spLocks/>
              </p:cNvSpPr>
              <p:nvPr/>
            </p:nvSpPr>
            <p:spPr bwMode="auto">
              <a:xfrm>
                <a:off x="1877"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31" name="Freeform 1986"/>
              <p:cNvSpPr>
                <a:spLocks/>
              </p:cNvSpPr>
              <p:nvPr/>
            </p:nvSpPr>
            <p:spPr bwMode="auto">
              <a:xfrm>
                <a:off x="1881"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32" name="Freeform 1987"/>
              <p:cNvSpPr>
                <a:spLocks/>
              </p:cNvSpPr>
              <p:nvPr/>
            </p:nvSpPr>
            <p:spPr bwMode="auto">
              <a:xfrm>
                <a:off x="1881"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133" name="Freeform 1988"/>
              <p:cNvSpPr>
                <a:spLocks/>
              </p:cNvSpPr>
              <p:nvPr/>
            </p:nvSpPr>
            <p:spPr bwMode="auto">
              <a:xfrm>
                <a:off x="1886" y="291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34" name="Freeform 1989"/>
              <p:cNvSpPr>
                <a:spLocks/>
              </p:cNvSpPr>
              <p:nvPr/>
            </p:nvSpPr>
            <p:spPr bwMode="auto">
              <a:xfrm>
                <a:off x="1886" y="29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135" name="Freeform 1990"/>
              <p:cNvSpPr>
                <a:spLocks/>
              </p:cNvSpPr>
              <p:nvPr/>
            </p:nvSpPr>
            <p:spPr bwMode="auto">
              <a:xfrm>
                <a:off x="1890" y="291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36" name="Freeform 1991"/>
              <p:cNvSpPr>
                <a:spLocks/>
              </p:cNvSpPr>
              <p:nvPr/>
            </p:nvSpPr>
            <p:spPr bwMode="auto">
              <a:xfrm>
                <a:off x="1890" y="29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37" name="Freeform 1992"/>
              <p:cNvSpPr>
                <a:spLocks/>
              </p:cNvSpPr>
              <p:nvPr/>
            </p:nvSpPr>
            <p:spPr bwMode="auto">
              <a:xfrm>
                <a:off x="1895" y="291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38" name="Freeform 1993"/>
              <p:cNvSpPr>
                <a:spLocks/>
              </p:cNvSpPr>
              <p:nvPr/>
            </p:nvSpPr>
            <p:spPr bwMode="auto">
              <a:xfrm>
                <a:off x="1895" y="29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139" name="Freeform 1994"/>
              <p:cNvSpPr>
                <a:spLocks/>
              </p:cNvSpPr>
              <p:nvPr/>
            </p:nvSpPr>
            <p:spPr bwMode="auto">
              <a:xfrm>
                <a:off x="1899" y="2918"/>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140" name="Freeform 1995"/>
              <p:cNvSpPr>
                <a:spLocks/>
              </p:cNvSpPr>
              <p:nvPr/>
            </p:nvSpPr>
            <p:spPr bwMode="auto">
              <a:xfrm>
                <a:off x="1899" y="2918"/>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41" name="Freeform 1996"/>
              <p:cNvSpPr>
                <a:spLocks/>
              </p:cNvSpPr>
              <p:nvPr/>
            </p:nvSpPr>
            <p:spPr bwMode="auto">
              <a:xfrm>
                <a:off x="1904" y="291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42" name="Freeform 1997"/>
              <p:cNvSpPr>
                <a:spLocks/>
              </p:cNvSpPr>
              <p:nvPr/>
            </p:nvSpPr>
            <p:spPr bwMode="auto">
              <a:xfrm>
                <a:off x="1904" y="29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43" name="Freeform 1998"/>
              <p:cNvSpPr>
                <a:spLocks/>
              </p:cNvSpPr>
              <p:nvPr/>
            </p:nvSpPr>
            <p:spPr bwMode="auto">
              <a:xfrm>
                <a:off x="1909" y="291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44" name="Freeform 1999"/>
              <p:cNvSpPr>
                <a:spLocks/>
              </p:cNvSpPr>
              <p:nvPr/>
            </p:nvSpPr>
            <p:spPr bwMode="auto">
              <a:xfrm>
                <a:off x="1909" y="29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145" name="Freeform 2000"/>
              <p:cNvSpPr>
                <a:spLocks/>
              </p:cNvSpPr>
              <p:nvPr/>
            </p:nvSpPr>
            <p:spPr bwMode="auto">
              <a:xfrm>
                <a:off x="1913" y="291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46" name="Freeform 2001"/>
              <p:cNvSpPr>
                <a:spLocks/>
              </p:cNvSpPr>
              <p:nvPr/>
            </p:nvSpPr>
            <p:spPr bwMode="auto">
              <a:xfrm>
                <a:off x="1913" y="29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47" name="Freeform 2002"/>
              <p:cNvSpPr>
                <a:spLocks/>
              </p:cNvSpPr>
              <p:nvPr/>
            </p:nvSpPr>
            <p:spPr bwMode="auto">
              <a:xfrm>
                <a:off x="1909" y="291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48" name="Freeform 2003"/>
              <p:cNvSpPr>
                <a:spLocks/>
              </p:cNvSpPr>
              <p:nvPr/>
            </p:nvSpPr>
            <p:spPr bwMode="auto">
              <a:xfrm>
                <a:off x="1909" y="29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149" name="Freeform 2004"/>
              <p:cNvSpPr>
                <a:spLocks/>
              </p:cNvSpPr>
              <p:nvPr/>
            </p:nvSpPr>
            <p:spPr bwMode="auto">
              <a:xfrm>
                <a:off x="1904" y="291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50" name="Freeform 2005"/>
              <p:cNvSpPr>
                <a:spLocks/>
              </p:cNvSpPr>
              <p:nvPr/>
            </p:nvSpPr>
            <p:spPr bwMode="auto">
              <a:xfrm>
                <a:off x="1904" y="29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51" name="Freeform 2006"/>
              <p:cNvSpPr>
                <a:spLocks/>
              </p:cNvSpPr>
              <p:nvPr/>
            </p:nvSpPr>
            <p:spPr bwMode="auto">
              <a:xfrm>
                <a:off x="1899" y="2918"/>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1152" name="Freeform 2007"/>
              <p:cNvSpPr>
                <a:spLocks/>
              </p:cNvSpPr>
              <p:nvPr/>
            </p:nvSpPr>
            <p:spPr bwMode="auto">
              <a:xfrm>
                <a:off x="1899" y="2918"/>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53" name="Freeform 2008"/>
              <p:cNvSpPr>
                <a:spLocks/>
              </p:cNvSpPr>
              <p:nvPr/>
            </p:nvSpPr>
            <p:spPr bwMode="auto">
              <a:xfrm>
                <a:off x="1895" y="291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54" name="Freeform 2009"/>
              <p:cNvSpPr>
                <a:spLocks/>
              </p:cNvSpPr>
              <p:nvPr/>
            </p:nvSpPr>
            <p:spPr bwMode="auto">
              <a:xfrm>
                <a:off x="1895" y="29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1155" name="Freeform 2010"/>
              <p:cNvSpPr>
                <a:spLocks/>
              </p:cNvSpPr>
              <p:nvPr/>
            </p:nvSpPr>
            <p:spPr bwMode="auto">
              <a:xfrm>
                <a:off x="1890" y="291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56" name="Freeform 2011"/>
              <p:cNvSpPr>
                <a:spLocks/>
              </p:cNvSpPr>
              <p:nvPr/>
            </p:nvSpPr>
            <p:spPr bwMode="auto">
              <a:xfrm>
                <a:off x="1890" y="29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1157" name="Freeform 2012"/>
              <p:cNvSpPr>
                <a:spLocks/>
              </p:cNvSpPr>
              <p:nvPr/>
            </p:nvSpPr>
            <p:spPr bwMode="auto">
              <a:xfrm>
                <a:off x="1886"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58" name="Freeform 2013"/>
              <p:cNvSpPr>
                <a:spLocks/>
              </p:cNvSpPr>
              <p:nvPr/>
            </p:nvSpPr>
            <p:spPr bwMode="auto">
              <a:xfrm>
                <a:off x="1886"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1159" name="Freeform 2014"/>
              <p:cNvSpPr>
                <a:spLocks/>
              </p:cNvSpPr>
              <p:nvPr/>
            </p:nvSpPr>
            <p:spPr bwMode="auto">
              <a:xfrm>
                <a:off x="1881"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1160" name="Freeform 2015"/>
              <p:cNvSpPr>
                <a:spLocks/>
              </p:cNvSpPr>
              <p:nvPr/>
            </p:nvSpPr>
            <p:spPr bwMode="auto">
              <a:xfrm>
                <a:off x="1881"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1161" name="Freeform 2016"/>
              <p:cNvSpPr>
                <a:spLocks/>
              </p:cNvSpPr>
              <p:nvPr/>
            </p:nvSpPr>
            <p:spPr bwMode="auto">
              <a:xfrm>
                <a:off x="1877"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1162" name="Freeform 2017"/>
              <p:cNvSpPr>
                <a:spLocks/>
              </p:cNvSpPr>
              <p:nvPr/>
            </p:nvSpPr>
            <p:spPr bwMode="auto">
              <a:xfrm>
                <a:off x="1877"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grpSp>
        <p:grpSp>
          <p:nvGrpSpPr>
            <p:cNvPr id="14" name="Group 2219"/>
            <p:cNvGrpSpPr>
              <a:grpSpLocks/>
            </p:cNvGrpSpPr>
            <p:nvPr/>
          </p:nvGrpSpPr>
          <p:grpSpPr bwMode="auto">
            <a:xfrm>
              <a:off x="1411" y="2923"/>
              <a:ext cx="475" cy="72"/>
              <a:chOff x="1411" y="2923"/>
              <a:chExt cx="475" cy="72"/>
            </a:xfrm>
          </p:grpSpPr>
          <p:sp>
            <p:nvSpPr>
              <p:cNvPr id="30763" name="Freeform 2019"/>
              <p:cNvSpPr>
                <a:spLocks/>
              </p:cNvSpPr>
              <p:nvPr/>
            </p:nvSpPr>
            <p:spPr bwMode="auto">
              <a:xfrm>
                <a:off x="1872"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64" name="Freeform 2020"/>
              <p:cNvSpPr>
                <a:spLocks/>
              </p:cNvSpPr>
              <p:nvPr/>
            </p:nvSpPr>
            <p:spPr bwMode="auto">
              <a:xfrm>
                <a:off x="1872"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65" name="Freeform 2021"/>
              <p:cNvSpPr>
                <a:spLocks/>
              </p:cNvSpPr>
              <p:nvPr/>
            </p:nvSpPr>
            <p:spPr bwMode="auto">
              <a:xfrm>
                <a:off x="1868"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66" name="Freeform 2022"/>
              <p:cNvSpPr>
                <a:spLocks/>
              </p:cNvSpPr>
              <p:nvPr/>
            </p:nvSpPr>
            <p:spPr bwMode="auto">
              <a:xfrm>
                <a:off x="1868"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767" name="Freeform 2023"/>
              <p:cNvSpPr>
                <a:spLocks/>
              </p:cNvSpPr>
              <p:nvPr/>
            </p:nvSpPr>
            <p:spPr bwMode="auto">
              <a:xfrm>
                <a:off x="1863"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68" name="Freeform 2024"/>
              <p:cNvSpPr>
                <a:spLocks/>
              </p:cNvSpPr>
              <p:nvPr/>
            </p:nvSpPr>
            <p:spPr bwMode="auto">
              <a:xfrm>
                <a:off x="1863"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69" name="Freeform 2025"/>
              <p:cNvSpPr>
                <a:spLocks/>
              </p:cNvSpPr>
              <p:nvPr/>
            </p:nvSpPr>
            <p:spPr bwMode="auto">
              <a:xfrm>
                <a:off x="1859"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70" name="Freeform 2026"/>
              <p:cNvSpPr>
                <a:spLocks/>
              </p:cNvSpPr>
              <p:nvPr/>
            </p:nvSpPr>
            <p:spPr bwMode="auto">
              <a:xfrm>
                <a:off x="1859"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771" name="Freeform 2027"/>
              <p:cNvSpPr>
                <a:spLocks/>
              </p:cNvSpPr>
              <p:nvPr/>
            </p:nvSpPr>
            <p:spPr bwMode="auto">
              <a:xfrm>
                <a:off x="1854"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72" name="Freeform 2028"/>
              <p:cNvSpPr>
                <a:spLocks/>
              </p:cNvSpPr>
              <p:nvPr/>
            </p:nvSpPr>
            <p:spPr bwMode="auto">
              <a:xfrm>
                <a:off x="1854"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73" name="Freeform 2029"/>
              <p:cNvSpPr>
                <a:spLocks/>
              </p:cNvSpPr>
              <p:nvPr/>
            </p:nvSpPr>
            <p:spPr bwMode="auto">
              <a:xfrm>
                <a:off x="1850"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74" name="Freeform 2030"/>
              <p:cNvSpPr>
                <a:spLocks/>
              </p:cNvSpPr>
              <p:nvPr/>
            </p:nvSpPr>
            <p:spPr bwMode="auto">
              <a:xfrm>
                <a:off x="1850"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775" name="Freeform 2031"/>
              <p:cNvSpPr>
                <a:spLocks/>
              </p:cNvSpPr>
              <p:nvPr/>
            </p:nvSpPr>
            <p:spPr bwMode="auto">
              <a:xfrm>
                <a:off x="1845"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76" name="Freeform 2032"/>
              <p:cNvSpPr>
                <a:spLocks/>
              </p:cNvSpPr>
              <p:nvPr/>
            </p:nvSpPr>
            <p:spPr bwMode="auto">
              <a:xfrm>
                <a:off x="1845"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77" name="Freeform 2033"/>
              <p:cNvSpPr>
                <a:spLocks/>
              </p:cNvSpPr>
              <p:nvPr/>
            </p:nvSpPr>
            <p:spPr bwMode="auto">
              <a:xfrm>
                <a:off x="1841"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78" name="Freeform 2034"/>
              <p:cNvSpPr>
                <a:spLocks/>
              </p:cNvSpPr>
              <p:nvPr/>
            </p:nvSpPr>
            <p:spPr bwMode="auto">
              <a:xfrm>
                <a:off x="1841"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779" name="Freeform 2035"/>
              <p:cNvSpPr>
                <a:spLocks/>
              </p:cNvSpPr>
              <p:nvPr/>
            </p:nvSpPr>
            <p:spPr bwMode="auto">
              <a:xfrm>
                <a:off x="1836"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80" name="Freeform 2036"/>
              <p:cNvSpPr>
                <a:spLocks/>
              </p:cNvSpPr>
              <p:nvPr/>
            </p:nvSpPr>
            <p:spPr bwMode="auto">
              <a:xfrm>
                <a:off x="1836"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81" name="Freeform 2037"/>
              <p:cNvSpPr>
                <a:spLocks/>
              </p:cNvSpPr>
              <p:nvPr/>
            </p:nvSpPr>
            <p:spPr bwMode="auto">
              <a:xfrm>
                <a:off x="1832" y="292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82" name="Freeform 2038"/>
              <p:cNvSpPr>
                <a:spLocks/>
              </p:cNvSpPr>
              <p:nvPr/>
            </p:nvSpPr>
            <p:spPr bwMode="auto">
              <a:xfrm>
                <a:off x="1832" y="292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783" name="Freeform 2039"/>
              <p:cNvSpPr>
                <a:spLocks/>
              </p:cNvSpPr>
              <p:nvPr/>
            </p:nvSpPr>
            <p:spPr bwMode="auto">
              <a:xfrm>
                <a:off x="1827" y="29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84" name="Freeform 2040"/>
              <p:cNvSpPr>
                <a:spLocks/>
              </p:cNvSpPr>
              <p:nvPr/>
            </p:nvSpPr>
            <p:spPr bwMode="auto">
              <a:xfrm>
                <a:off x="1827" y="29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85" name="Freeform 2041"/>
              <p:cNvSpPr>
                <a:spLocks/>
              </p:cNvSpPr>
              <p:nvPr/>
            </p:nvSpPr>
            <p:spPr bwMode="auto">
              <a:xfrm>
                <a:off x="1823" y="29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86" name="Freeform 2042"/>
              <p:cNvSpPr>
                <a:spLocks/>
              </p:cNvSpPr>
              <p:nvPr/>
            </p:nvSpPr>
            <p:spPr bwMode="auto">
              <a:xfrm>
                <a:off x="1823"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87" name="Freeform 2043"/>
              <p:cNvSpPr>
                <a:spLocks/>
              </p:cNvSpPr>
              <p:nvPr/>
            </p:nvSpPr>
            <p:spPr bwMode="auto">
              <a:xfrm>
                <a:off x="1818"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88" name="Freeform 2044"/>
              <p:cNvSpPr>
                <a:spLocks/>
              </p:cNvSpPr>
              <p:nvPr/>
            </p:nvSpPr>
            <p:spPr bwMode="auto">
              <a:xfrm>
                <a:off x="1818"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789" name="Freeform 2045"/>
              <p:cNvSpPr>
                <a:spLocks/>
              </p:cNvSpPr>
              <p:nvPr/>
            </p:nvSpPr>
            <p:spPr bwMode="auto">
              <a:xfrm>
                <a:off x="1814" y="29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90" name="Freeform 2046"/>
              <p:cNvSpPr>
                <a:spLocks/>
              </p:cNvSpPr>
              <p:nvPr/>
            </p:nvSpPr>
            <p:spPr bwMode="auto">
              <a:xfrm>
                <a:off x="1814"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91" name="Freeform 2047"/>
              <p:cNvSpPr>
                <a:spLocks/>
              </p:cNvSpPr>
              <p:nvPr/>
            </p:nvSpPr>
            <p:spPr bwMode="auto">
              <a:xfrm>
                <a:off x="1809"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92" name="Freeform 2048"/>
              <p:cNvSpPr>
                <a:spLocks/>
              </p:cNvSpPr>
              <p:nvPr/>
            </p:nvSpPr>
            <p:spPr bwMode="auto">
              <a:xfrm>
                <a:off x="1809"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793" name="Freeform 2049"/>
              <p:cNvSpPr>
                <a:spLocks/>
              </p:cNvSpPr>
              <p:nvPr/>
            </p:nvSpPr>
            <p:spPr bwMode="auto">
              <a:xfrm>
                <a:off x="1805" y="29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94" name="Freeform 2050"/>
              <p:cNvSpPr>
                <a:spLocks/>
              </p:cNvSpPr>
              <p:nvPr/>
            </p:nvSpPr>
            <p:spPr bwMode="auto">
              <a:xfrm>
                <a:off x="1805"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95" name="Freeform 2051"/>
              <p:cNvSpPr>
                <a:spLocks/>
              </p:cNvSpPr>
              <p:nvPr/>
            </p:nvSpPr>
            <p:spPr bwMode="auto">
              <a:xfrm>
                <a:off x="1800"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96" name="Freeform 2052"/>
              <p:cNvSpPr>
                <a:spLocks/>
              </p:cNvSpPr>
              <p:nvPr/>
            </p:nvSpPr>
            <p:spPr bwMode="auto">
              <a:xfrm>
                <a:off x="1800"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797" name="Freeform 2053"/>
              <p:cNvSpPr>
                <a:spLocks/>
              </p:cNvSpPr>
              <p:nvPr/>
            </p:nvSpPr>
            <p:spPr bwMode="auto">
              <a:xfrm>
                <a:off x="1791"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98" name="Freeform 2054"/>
              <p:cNvSpPr>
                <a:spLocks/>
              </p:cNvSpPr>
              <p:nvPr/>
            </p:nvSpPr>
            <p:spPr bwMode="auto">
              <a:xfrm>
                <a:off x="1791"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99" name="Freeform 2055"/>
              <p:cNvSpPr>
                <a:spLocks/>
              </p:cNvSpPr>
              <p:nvPr/>
            </p:nvSpPr>
            <p:spPr bwMode="auto">
              <a:xfrm>
                <a:off x="1786"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00" name="Freeform 2056"/>
              <p:cNvSpPr>
                <a:spLocks/>
              </p:cNvSpPr>
              <p:nvPr/>
            </p:nvSpPr>
            <p:spPr bwMode="auto">
              <a:xfrm>
                <a:off x="1786"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01" name="Freeform 2057"/>
              <p:cNvSpPr>
                <a:spLocks/>
              </p:cNvSpPr>
              <p:nvPr/>
            </p:nvSpPr>
            <p:spPr bwMode="auto">
              <a:xfrm>
                <a:off x="1782" y="29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02" name="Freeform 2058"/>
              <p:cNvSpPr>
                <a:spLocks/>
              </p:cNvSpPr>
              <p:nvPr/>
            </p:nvSpPr>
            <p:spPr bwMode="auto">
              <a:xfrm>
                <a:off x="1782"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803" name="Freeform 2059"/>
              <p:cNvSpPr>
                <a:spLocks/>
              </p:cNvSpPr>
              <p:nvPr/>
            </p:nvSpPr>
            <p:spPr bwMode="auto">
              <a:xfrm>
                <a:off x="1777"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04" name="Freeform 2060"/>
              <p:cNvSpPr>
                <a:spLocks/>
              </p:cNvSpPr>
              <p:nvPr/>
            </p:nvSpPr>
            <p:spPr bwMode="auto">
              <a:xfrm>
                <a:off x="1777"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05" name="Freeform 2061"/>
              <p:cNvSpPr>
                <a:spLocks/>
              </p:cNvSpPr>
              <p:nvPr/>
            </p:nvSpPr>
            <p:spPr bwMode="auto">
              <a:xfrm>
                <a:off x="1773" y="29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06" name="Freeform 2062"/>
              <p:cNvSpPr>
                <a:spLocks/>
              </p:cNvSpPr>
              <p:nvPr/>
            </p:nvSpPr>
            <p:spPr bwMode="auto">
              <a:xfrm>
                <a:off x="1773" y="29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807" name="Freeform 2063"/>
              <p:cNvSpPr>
                <a:spLocks/>
              </p:cNvSpPr>
              <p:nvPr/>
            </p:nvSpPr>
            <p:spPr bwMode="auto">
              <a:xfrm>
                <a:off x="1768" y="292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08" name="Freeform 2064"/>
              <p:cNvSpPr>
                <a:spLocks/>
              </p:cNvSpPr>
              <p:nvPr/>
            </p:nvSpPr>
            <p:spPr bwMode="auto">
              <a:xfrm>
                <a:off x="1768" y="29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09" name="Freeform 2065"/>
              <p:cNvSpPr>
                <a:spLocks/>
              </p:cNvSpPr>
              <p:nvPr/>
            </p:nvSpPr>
            <p:spPr bwMode="auto">
              <a:xfrm>
                <a:off x="1764"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10" name="Freeform 2066"/>
              <p:cNvSpPr>
                <a:spLocks/>
              </p:cNvSpPr>
              <p:nvPr/>
            </p:nvSpPr>
            <p:spPr bwMode="auto">
              <a:xfrm>
                <a:off x="1764"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11" name="Freeform 2067"/>
              <p:cNvSpPr>
                <a:spLocks/>
              </p:cNvSpPr>
              <p:nvPr/>
            </p:nvSpPr>
            <p:spPr bwMode="auto">
              <a:xfrm>
                <a:off x="1759" y="29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12" name="Freeform 2068"/>
              <p:cNvSpPr>
                <a:spLocks/>
              </p:cNvSpPr>
              <p:nvPr/>
            </p:nvSpPr>
            <p:spPr bwMode="auto">
              <a:xfrm>
                <a:off x="1759" y="29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13" name="Freeform 2069"/>
              <p:cNvSpPr>
                <a:spLocks/>
              </p:cNvSpPr>
              <p:nvPr/>
            </p:nvSpPr>
            <p:spPr bwMode="auto">
              <a:xfrm>
                <a:off x="1755"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14" name="Freeform 2070"/>
              <p:cNvSpPr>
                <a:spLocks/>
              </p:cNvSpPr>
              <p:nvPr/>
            </p:nvSpPr>
            <p:spPr bwMode="auto">
              <a:xfrm>
                <a:off x="1755"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15" name="Freeform 2071"/>
              <p:cNvSpPr>
                <a:spLocks/>
              </p:cNvSpPr>
              <p:nvPr/>
            </p:nvSpPr>
            <p:spPr bwMode="auto">
              <a:xfrm>
                <a:off x="1750" y="29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16" name="Freeform 2072"/>
              <p:cNvSpPr>
                <a:spLocks/>
              </p:cNvSpPr>
              <p:nvPr/>
            </p:nvSpPr>
            <p:spPr bwMode="auto">
              <a:xfrm>
                <a:off x="1750" y="29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17" name="Freeform 2073"/>
              <p:cNvSpPr>
                <a:spLocks/>
              </p:cNvSpPr>
              <p:nvPr/>
            </p:nvSpPr>
            <p:spPr bwMode="auto">
              <a:xfrm>
                <a:off x="1746"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18" name="Freeform 2074"/>
              <p:cNvSpPr>
                <a:spLocks/>
              </p:cNvSpPr>
              <p:nvPr/>
            </p:nvSpPr>
            <p:spPr bwMode="auto">
              <a:xfrm>
                <a:off x="1746"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19" name="Freeform 2075"/>
              <p:cNvSpPr>
                <a:spLocks/>
              </p:cNvSpPr>
              <p:nvPr/>
            </p:nvSpPr>
            <p:spPr bwMode="auto">
              <a:xfrm>
                <a:off x="1741" y="29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20" name="Freeform 2076"/>
              <p:cNvSpPr>
                <a:spLocks/>
              </p:cNvSpPr>
              <p:nvPr/>
            </p:nvSpPr>
            <p:spPr bwMode="auto">
              <a:xfrm>
                <a:off x="1741" y="29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21" name="Freeform 2077"/>
              <p:cNvSpPr>
                <a:spLocks/>
              </p:cNvSpPr>
              <p:nvPr/>
            </p:nvSpPr>
            <p:spPr bwMode="auto">
              <a:xfrm>
                <a:off x="1737"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22" name="Freeform 2078"/>
              <p:cNvSpPr>
                <a:spLocks/>
              </p:cNvSpPr>
              <p:nvPr/>
            </p:nvSpPr>
            <p:spPr bwMode="auto">
              <a:xfrm>
                <a:off x="1737"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23" name="Freeform 2079"/>
              <p:cNvSpPr>
                <a:spLocks/>
              </p:cNvSpPr>
              <p:nvPr/>
            </p:nvSpPr>
            <p:spPr bwMode="auto">
              <a:xfrm>
                <a:off x="1732" y="29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24" name="Freeform 2080"/>
              <p:cNvSpPr>
                <a:spLocks/>
              </p:cNvSpPr>
              <p:nvPr/>
            </p:nvSpPr>
            <p:spPr bwMode="auto">
              <a:xfrm>
                <a:off x="1732" y="29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25" name="Freeform 2081"/>
              <p:cNvSpPr>
                <a:spLocks/>
              </p:cNvSpPr>
              <p:nvPr/>
            </p:nvSpPr>
            <p:spPr bwMode="auto">
              <a:xfrm>
                <a:off x="1728"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26" name="Freeform 2082"/>
              <p:cNvSpPr>
                <a:spLocks/>
              </p:cNvSpPr>
              <p:nvPr/>
            </p:nvSpPr>
            <p:spPr bwMode="auto">
              <a:xfrm>
                <a:off x="1728"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27" name="Freeform 2083"/>
              <p:cNvSpPr>
                <a:spLocks/>
              </p:cNvSpPr>
              <p:nvPr/>
            </p:nvSpPr>
            <p:spPr bwMode="auto">
              <a:xfrm>
                <a:off x="1723" y="29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28" name="Freeform 2084"/>
              <p:cNvSpPr>
                <a:spLocks/>
              </p:cNvSpPr>
              <p:nvPr/>
            </p:nvSpPr>
            <p:spPr bwMode="auto">
              <a:xfrm>
                <a:off x="1723" y="29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29" name="Freeform 2085"/>
              <p:cNvSpPr>
                <a:spLocks/>
              </p:cNvSpPr>
              <p:nvPr/>
            </p:nvSpPr>
            <p:spPr bwMode="auto">
              <a:xfrm>
                <a:off x="1719" y="29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30" name="Freeform 2086"/>
              <p:cNvSpPr>
                <a:spLocks/>
              </p:cNvSpPr>
              <p:nvPr/>
            </p:nvSpPr>
            <p:spPr bwMode="auto">
              <a:xfrm>
                <a:off x="1719" y="29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31" name="Freeform 2087"/>
              <p:cNvSpPr>
                <a:spLocks/>
              </p:cNvSpPr>
              <p:nvPr/>
            </p:nvSpPr>
            <p:spPr bwMode="auto">
              <a:xfrm>
                <a:off x="1714"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32" name="Freeform 2088"/>
              <p:cNvSpPr>
                <a:spLocks/>
              </p:cNvSpPr>
              <p:nvPr/>
            </p:nvSpPr>
            <p:spPr bwMode="auto">
              <a:xfrm>
                <a:off x="1714" y="29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33" name="Freeform 2089"/>
              <p:cNvSpPr>
                <a:spLocks/>
              </p:cNvSpPr>
              <p:nvPr/>
            </p:nvSpPr>
            <p:spPr bwMode="auto">
              <a:xfrm>
                <a:off x="1710" y="293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34" name="Freeform 2090"/>
              <p:cNvSpPr>
                <a:spLocks/>
              </p:cNvSpPr>
              <p:nvPr/>
            </p:nvSpPr>
            <p:spPr bwMode="auto">
              <a:xfrm>
                <a:off x="1710" y="29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835" name="Freeform 2091"/>
              <p:cNvSpPr>
                <a:spLocks/>
              </p:cNvSpPr>
              <p:nvPr/>
            </p:nvSpPr>
            <p:spPr bwMode="auto">
              <a:xfrm>
                <a:off x="1705"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36" name="Freeform 2092"/>
              <p:cNvSpPr>
                <a:spLocks/>
              </p:cNvSpPr>
              <p:nvPr/>
            </p:nvSpPr>
            <p:spPr bwMode="auto">
              <a:xfrm>
                <a:off x="1705" y="29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37" name="Freeform 2093"/>
              <p:cNvSpPr>
                <a:spLocks/>
              </p:cNvSpPr>
              <p:nvPr/>
            </p:nvSpPr>
            <p:spPr bwMode="auto">
              <a:xfrm>
                <a:off x="1700" y="2936"/>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838" name="Freeform 2094"/>
              <p:cNvSpPr>
                <a:spLocks/>
              </p:cNvSpPr>
              <p:nvPr/>
            </p:nvSpPr>
            <p:spPr bwMode="auto">
              <a:xfrm>
                <a:off x="1700" y="2936"/>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39" name="Freeform 2095"/>
              <p:cNvSpPr>
                <a:spLocks/>
              </p:cNvSpPr>
              <p:nvPr/>
            </p:nvSpPr>
            <p:spPr bwMode="auto">
              <a:xfrm>
                <a:off x="1696"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40" name="Freeform 2096"/>
              <p:cNvSpPr>
                <a:spLocks/>
              </p:cNvSpPr>
              <p:nvPr/>
            </p:nvSpPr>
            <p:spPr bwMode="auto">
              <a:xfrm>
                <a:off x="1696" y="29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841" name="Freeform 2097"/>
              <p:cNvSpPr>
                <a:spLocks/>
              </p:cNvSpPr>
              <p:nvPr/>
            </p:nvSpPr>
            <p:spPr bwMode="auto">
              <a:xfrm>
                <a:off x="1691"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42" name="Freeform 2098"/>
              <p:cNvSpPr>
                <a:spLocks/>
              </p:cNvSpPr>
              <p:nvPr/>
            </p:nvSpPr>
            <p:spPr bwMode="auto">
              <a:xfrm>
                <a:off x="1691" y="29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43" name="Freeform 2099"/>
              <p:cNvSpPr>
                <a:spLocks/>
              </p:cNvSpPr>
              <p:nvPr/>
            </p:nvSpPr>
            <p:spPr bwMode="auto">
              <a:xfrm>
                <a:off x="1687" y="293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44" name="Freeform 2100"/>
              <p:cNvSpPr>
                <a:spLocks/>
              </p:cNvSpPr>
              <p:nvPr/>
            </p:nvSpPr>
            <p:spPr bwMode="auto">
              <a:xfrm>
                <a:off x="1687" y="29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845" name="Freeform 2101"/>
              <p:cNvSpPr>
                <a:spLocks/>
              </p:cNvSpPr>
              <p:nvPr/>
            </p:nvSpPr>
            <p:spPr bwMode="auto">
              <a:xfrm>
                <a:off x="1682" y="293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46" name="Freeform 2102"/>
              <p:cNvSpPr>
                <a:spLocks/>
              </p:cNvSpPr>
              <p:nvPr/>
            </p:nvSpPr>
            <p:spPr bwMode="auto">
              <a:xfrm>
                <a:off x="1682" y="29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47" name="Freeform 2103"/>
              <p:cNvSpPr>
                <a:spLocks/>
              </p:cNvSpPr>
              <p:nvPr/>
            </p:nvSpPr>
            <p:spPr bwMode="auto">
              <a:xfrm>
                <a:off x="1678" y="294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48" name="Freeform 2104"/>
              <p:cNvSpPr>
                <a:spLocks/>
              </p:cNvSpPr>
              <p:nvPr/>
            </p:nvSpPr>
            <p:spPr bwMode="auto">
              <a:xfrm>
                <a:off x="1678" y="29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49" name="Freeform 2105"/>
              <p:cNvSpPr>
                <a:spLocks/>
              </p:cNvSpPr>
              <p:nvPr/>
            </p:nvSpPr>
            <p:spPr bwMode="auto">
              <a:xfrm>
                <a:off x="1673" y="294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50" name="Freeform 2106"/>
              <p:cNvSpPr>
                <a:spLocks/>
              </p:cNvSpPr>
              <p:nvPr/>
            </p:nvSpPr>
            <p:spPr bwMode="auto">
              <a:xfrm>
                <a:off x="1673" y="29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51" name="Freeform 2107"/>
              <p:cNvSpPr>
                <a:spLocks/>
              </p:cNvSpPr>
              <p:nvPr/>
            </p:nvSpPr>
            <p:spPr bwMode="auto">
              <a:xfrm>
                <a:off x="1669" y="294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52" name="Freeform 2108"/>
              <p:cNvSpPr>
                <a:spLocks/>
              </p:cNvSpPr>
              <p:nvPr/>
            </p:nvSpPr>
            <p:spPr bwMode="auto">
              <a:xfrm>
                <a:off x="1669" y="29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53" name="Freeform 2109"/>
              <p:cNvSpPr>
                <a:spLocks/>
              </p:cNvSpPr>
              <p:nvPr/>
            </p:nvSpPr>
            <p:spPr bwMode="auto">
              <a:xfrm>
                <a:off x="1664" y="294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54" name="Freeform 2110"/>
              <p:cNvSpPr>
                <a:spLocks/>
              </p:cNvSpPr>
              <p:nvPr/>
            </p:nvSpPr>
            <p:spPr bwMode="auto">
              <a:xfrm>
                <a:off x="1664" y="29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55" name="Freeform 2111"/>
              <p:cNvSpPr>
                <a:spLocks/>
              </p:cNvSpPr>
              <p:nvPr/>
            </p:nvSpPr>
            <p:spPr bwMode="auto">
              <a:xfrm>
                <a:off x="1660" y="294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56" name="Freeform 2112"/>
              <p:cNvSpPr>
                <a:spLocks/>
              </p:cNvSpPr>
              <p:nvPr/>
            </p:nvSpPr>
            <p:spPr bwMode="auto">
              <a:xfrm>
                <a:off x="1660" y="29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57" name="Freeform 2113"/>
              <p:cNvSpPr>
                <a:spLocks/>
              </p:cNvSpPr>
              <p:nvPr/>
            </p:nvSpPr>
            <p:spPr bwMode="auto">
              <a:xfrm>
                <a:off x="1655" y="294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58" name="Freeform 2114"/>
              <p:cNvSpPr>
                <a:spLocks/>
              </p:cNvSpPr>
              <p:nvPr/>
            </p:nvSpPr>
            <p:spPr bwMode="auto">
              <a:xfrm>
                <a:off x="1655" y="29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59" name="Freeform 2115"/>
              <p:cNvSpPr>
                <a:spLocks/>
              </p:cNvSpPr>
              <p:nvPr/>
            </p:nvSpPr>
            <p:spPr bwMode="auto">
              <a:xfrm>
                <a:off x="1651" y="294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60" name="Freeform 2116"/>
              <p:cNvSpPr>
                <a:spLocks/>
              </p:cNvSpPr>
              <p:nvPr/>
            </p:nvSpPr>
            <p:spPr bwMode="auto">
              <a:xfrm>
                <a:off x="1651" y="29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61" name="Freeform 2117"/>
              <p:cNvSpPr>
                <a:spLocks/>
              </p:cNvSpPr>
              <p:nvPr/>
            </p:nvSpPr>
            <p:spPr bwMode="auto">
              <a:xfrm>
                <a:off x="1646" y="294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62" name="Freeform 2118"/>
              <p:cNvSpPr>
                <a:spLocks/>
              </p:cNvSpPr>
              <p:nvPr/>
            </p:nvSpPr>
            <p:spPr bwMode="auto">
              <a:xfrm>
                <a:off x="1646" y="294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63" name="Freeform 2119"/>
              <p:cNvSpPr>
                <a:spLocks/>
              </p:cNvSpPr>
              <p:nvPr/>
            </p:nvSpPr>
            <p:spPr bwMode="auto">
              <a:xfrm>
                <a:off x="1642" y="294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64" name="Freeform 2120"/>
              <p:cNvSpPr>
                <a:spLocks/>
              </p:cNvSpPr>
              <p:nvPr/>
            </p:nvSpPr>
            <p:spPr bwMode="auto">
              <a:xfrm>
                <a:off x="1642" y="294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65" name="Freeform 2121"/>
              <p:cNvSpPr>
                <a:spLocks/>
              </p:cNvSpPr>
              <p:nvPr/>
            </p:nvSpPr>
            <p:spPr bwMode="auto">
              <a:xfrm>
                <a:off x="1637" y="294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66" name="Freeform 2122"/>
              <p:cNvSpPr>
                <a:spLocks/>
              </p:cNvSpPr>
              <p:nvPr/>
            </p:nvSpPr>
            <p:spPr bwMode="auto">
              <a:xfrm>
                <a:off x="1637" y="294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67" name="Freeform 2123"/>
              <p:cNvSpPr>
                <a:spLocks/>
              </p:cNvSpPr>
              <p:nvPr/>
            </p:nvSpPr>
            <p:spPr bwMode="auto">
              <a:xfrm>
                <a:off x="1628" y="294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68" name="Freeform 2124"/>
              <p:cNvSpPr>
                <a:spLocks/>
              </p:cNvSpPr>
              <p:nvPr/>
            </p:nvSpPr>
            <p:spPr bwMode="auto">
              <a:xfrm>
                <a:off x="1628" y="294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69" name="Freeform 2125"/>
              <p:cNvSpPr>
                <a:spLocks/>
              </p:cNvSpPr>
              <p:nvPr/>
            </p:nvSpPr>
            <p:spPr bwMode="auto">
              <a:xfrm>
                <a:off x="1624" y="294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70" name="Freeform 2126"/>
              <p:cNvSpPr>
                <a:spLocks/>
              </p:cNvSpPr>
              <p:nvPr/>
            </p:nvSpPr>
            <p:spPr bwMode="auto">
              <a:xfrm>
                <a:off x="1624" y="29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871" name="Freeform 2127"/>
              <p:cNvSpPr>
                <a:spLocks/>
              </p:cNvSpPr>
              <p:nvPr/>
            </p:nvSpPr>
            <p:spPr bwMode="auto">
              <a:xfrm>
                <a:off x="1619" y="294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72" name="Freeform 2128"/>
              <p:cNvSpPr>
                <a:spLocks/>
              </p:cNvSpPr>
              <p:nvPr/>
            </p:nvSpPr>
            <p:spPr bwMode="auto">
              <a:xfrm>
                <a:off x="1619" y="294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73" name="Freeform 2129"/>
              <p:cNvSpPr>
                <a:spLocks/>
              </p:cNvSpPr>
              <p:nvPr/>
            </p:nvSpPr>
            <p:spPr bwMode="auto">
              <a:xfrm>
                <a:off x="1615" y="294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74" name="Freeform 2130"/>
              <p:cNvSpPr>
                <a:spLocks/>
              </p:cNvSpPr>
              <p:nvPr/>
            </p:nvSpPr>
            <p:spPr bwMode="auto">
              <a:xfrm>
                <a:off x="1615" y="29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875" name="Freeform 2131"/>
              <p:cNvSpPr>
                <a:spLocks/>
              </p:cNvSpPr>
              <p:nvPr/>
            </p:nvSpPr>
            <p:spPr bwMode="auto">
              <a:xfrm>
                <a:off x="1610" y="294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76" name="Freeform 2132"/>
              <p:cNvSpPr>
                <a:spLocks/>
              </p:cNvSpPr>
              <p:nvPr/>
            </p:nvSpPr>
            <p:spPr bwMode="auto">
              <a:xfrm>
                <a:off x="1610" y="294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77" name="Freeform 2133"/>
              <p:cNvSpPr>
                <a:spLocks/>
              </p:cNvSpPr>
              <p:nvPr/>
            </p:nvSpPr>
            <p:spPr bwMode="auto">
              <a:xfrm>
                <a:off x="1606" y="294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78" name="Freeform 2134"/>
              <p:cNvSpPr>
                <a:spLocks/>
              </p:cNvSpPr>
              <p:nvPr/>
            </p:nvSpPr>
            <p:spPr bwMode="auto">
              <a:xfrm>
                <a:off x="1606" y="29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879" name="Freeform 2135"/>
              <p:cNvSpPr>
                <a:spLocks/>
              </p:cNvSpPr>
              <p:nvPr/>
            </p:nvSpPr>
            <p:spPr bwMode="auto">
              <a:xfrm>
                <a:off x="1601" y="295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80" name="Freeform 2136"/>
              <p:cNvSpPr>
                <a:spLocks/>
              </p:cNvSpPr>
              <p:nvPr/>
            </p:nvSpPr>
            <p:spPr bwMode="auto">
              <a:xfrm>
                <a:off x="1601" y="29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81" name="Freeform 2137"/>
              <p:cNvSpPr>
                <a:spLocks/>
              </p:cNvSpPr>
              <p:nvPr/>
            </p:nvSpPr>
            <p:spPr bwMode="auto">
              <a:xfrm>
                <a:off x="1596" y="2950"/>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882" name="Freeform 2138"/>
              <p:cNvSpPr>
                <a:spLocks/>
              </p:cNvSpPr>
              <p:nvPr/>
            </p:nvSpPr>
            <p:spPr bwMode="auto">
              <a:xfrm>
                <a:off x="1596" y="2950"/>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83" name="Freeform 2139"/>
              <p:cNvSpPr>
                <a:spLocks/>
              </p:cNvSpPr>
              <p:nvPr/>
            </p:nvSpPr>
            <p:spPr bwMode="auto">
              <a:xfrm>
                <a:off x="1592" y="295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84" name="Freeform 2140"/>
              <p:cNvSpPr>
                <a:spLocks/>
              </p:cNvSpPr>
              <p:nvPr/>
            </p:nvSpPr>
            <p:spPr bwMode="auto">
              <a:xfrm>
                <a:off x="1592" y="29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85" name="Freeform 2141"/>
              <p:cNvSpPr>
                <a:spLocks/>
              </p:cNvSpPr>
              <p:nvPr/>
            </p:nvSpPr>
            <p:spPr bwMode="auto">
              <a:xfrm>
                <a:off x="1587" y="295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86" name="Freeform 2142"/>
              <p:cNvSpPr>
                <a:spLocks/>
              </p:cNvSpPr>
              <p:nvPr/>
            </p:nvSpPr>
            <p:spPr bwMode="auto">
              <a:xfrm>
                <a:off x="1587" y="29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87" name="Freeform 2143"/>
              <p:cNvSpPr>
                <a:spLocks/>
              </p:cNvSpPr>
              <p:nvPr/>
            </p:nvSpPr>
            <p:spPr bwMode="auto">
              <a:xfrm>
                <a:off x="1583" y="295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88" name="Freeform 2144"/>
              <p:cNvSpPr>
                <a:spLocks/>
              </p:cNvSpPr>
              <p:nvPr/>
            </p:nvSpPr>
            <p:spPr bwMode="auto">
              <a:xfrm>
                <a:off x="1583" y="29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89" name="Freeform 2145"/>
              <p:cNvSpPr>
                <a:spLocks/>
              </p:cNvSpPr>
              <p:nvPr/>
            </p:nvSpPr>
            <p:spPr bwMode="auto">
              <a:xfrm>
                <a:off x="1578" y="295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90" name="Freeform 2146"/>
              <p:cNvSpPr>
                <a:spLocks/>
              </p:cNvSpPr>
              <p:nvPr/>
            </p:nvSpPr>
            <p:spPr bwMode="auto">
              <a:xfrm>
                <a:off x="1578" y="295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891" name="Freeform 2147"/>
              <p:cNvSpPr>
                <a:spLocks/>
              </p:cNvSpPr>
              <p:nvPr/>
            </p:nvSpPr>
            <p:spPr bwMode="auto">
              <a:xfrm>
                <a:off x="1574" y="295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92" name="Freeform 2148"/>
              <p:cNvSpPr>
                <a:spLocks/>
              </p:cNvSpPr>
              <p:nvPr/>
            </p:nvSpPr>
            <p:spPr bwMode="auto">
              <a:xfrm>
                <a:off x="1574" y="295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893" name="Freeform 2149"/>
              <p:cNvSpPr>
                <a:spLocks/>
              </p:cNvSpPr>
              <p:nvPr/>
            </p:nvSpPr>
            <p:spPr bwMode="auto">
              <a:xfrm>
                <a:off x="1569" y="295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94" name="Freeform 2150"/>
              <p:cNvSpPr>
                <a:spLocks/>
              </p:cNvSpPr>
              <p:nvPr/>
            </p:nvSpPr>
            <p:spPr bwMode="auto">
              <a:xfrm>
                <a:off x="1569" y="29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95" name="Freeform 2151"/>
              <p:cNvSpPr>
                <a:spLocks/>
              </p:cNvSpPr>
              <p:nvPr/>
            </p:nvSpPr>
            <p:spPr bwMode="auto">
              <a:xfrm>
                <a:off x="1565" y="295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896" name="Freeform 2152"/>
              <p:cNvSpPr>
                <a:spLocks/>
              </p:cNvSpPr>
              <p:nvPr/>
            </p:nvSpPr>
            <p:spPr bwMode="auto">
              <a:xfrm>
                <a:off x="1565" y="295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897" name="Freeform 2153"/>
              <p:cNvSpPr>
                <a:spLocks/>
              </p:cNvSpPr>
              <p:nvPr/>
            </p:nvSpPr>
            <p:spPr bwMode="auto">
              <a:xfrm>
                <a:off x="1560" y="295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898" name="Freeform 2154"/>
              <p:cNvSpPr>
                <a:spLocks/>
              </p:cNvSpPr>
              <p:nvPr/>
            </p:nvSpPr>
            <p:spPr bwMode="auto">
              <a:xfrm>
                <a:off x="1560" y="29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899" name="Freeform 2155"/>
              <p:cNvSpPr>
                <a:spLocks/>
              </p:cNvSpPr>
              <p:nvPr/>
            </p:nvSpPr>
            <p:spPr bwMode="auto">
              <a:xfrm>
                <a:off x="1556" y="295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00" name="Freeform 2156"/>
              <p:cNvSpPr>
                <a:spLocks/>
              </p:cNvSpPr>
              <p:nvPr/>
            </p:nvSpPr>
            <p:spPr bwMode="auto">
              <a:xfrm>
                <a:off x="1556" y="295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01" name="Freeform 2157"/>
              <p:cNvSpPr>
                <a:spLocks/>
              </p:cNvSpPr>
              <p:nvPr/>
            </p:nvSpPr>
            <p:spPr bwMode="auto">
              <a:xfrm>
                <a:off x="1551" y="295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02" name="Freeform 2158"/>
              <p:cNvSpPr>
                <a:spLocks/>
              </p:cNvSpPr>
              <p:nvPr/>
            </p:nvSpPr>
            <p:spPr bwMode="auto">
              <a:xfrm>
                <a:off x="1551" y="29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03" name="Freeform 2159"/>
              <p:cNvSpPr>
                <a:spLocks/>
              </p:cNvSpPr>
              <p:nvPr/>
            </p:nvSpPr>
            <p:spPr bwMode="auto">
              <a:xfrm>
                <a:off x="1547" y="295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04" name="Freeform 2160"/>
              <p:cNvSpPr>
                <a:spLocks/>
              </p:cNvSpPr>
              <p:nvPr/>
            </p:nvSpPr>
            <p:spPr bwMode="auto">
              <a:xfrm>
                <a:off x="1547" y="295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05" name="Freeform 2161"/>
              <p:cNvSpPr>
                <a:spLocks/>
              </p:cNvSpPr>
              <p:nvPr/>
            </p:nvSpPr>
            <p:spPr bwMode="auto">
              <a:xfrm>
                <a:off x="1542" y="295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06" name="Freeform 2162"/>
              <p:cNvSpPr>
                <a:spLocks/>
              </p:cNvSpPr>
              <p:nvPr/>
            </p:nvSpPr>
            <p:spPr bwMode="auto">
              <a:xfrm>
                <a:off x="1542" y="29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07" name="Freeform 2163"/>
              <p:cNvSpPr>
                <a:spLocks/>
              </p:cNvSpPr>
              <p:nvPr/>
            </p:nvSpPr>
            <p:spPr bwMode="auto">
              <a:xfrm>
                <a:off x="1538" y="295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08" name="Freeform 2164"/>
              <p:cNvSpPr>
                <a:spLocks/>
              </p:cNvSpPr>
              <p:nvPr/>
            </p:nvSpPr>
            <p:spPr bwMode="auto">
              <a:xfrm>
                <a:off x="1538" y="29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909" name="Freeform 2165"/>
              <p:cNvSpPr>
                <a:spLocks/>
              </p:cNvSpPr>
              <p:nvPr/>
            </p:nvSpPr>
            <p:spPr bwMode="auto">
              <a:xfrm>
                <a:off x="1533" y="295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10" name="Freeform 2166"/>
              <p:cNvSpPr>
                <a:spLocks/>
              </p:cNvSpPr>
              <p:nvPr/>
            </p:nvSpPr>
            <p:spPr bwMode="auto">
              <a:xfrm>
                <a:off x="1533" y="29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11" name="Freeform 2167"/>
              <p:cNvSpPr>
                <a:spLocks/>
              </p:cNvSpPr>
              <p:nvPr/>
            </p:nvSpPr>
            <p:spPr bwMode="auto">
              <a:xfrm>
                <a:off x="1529" y="295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12" name="Freeform 2168"/>
              <p:cNvSpPr>
                <a:spLocks/>
              </p:cNvSpPr>
              <p:nvPr/>
            </p:nvSpPr>
            <p:spPr bwMode="auto">
              <a:xfrm>
                <a:off x="1529" y="29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913" name="Freeform 2169"/>
              <p:cNvSpPr>
                <a:spLocks/>
              </p:cNvSpPr>
              <p:nvPr/>
            </p:nvSpPr>
            <p:spPr bwMode="auto">
              <a:xfrm>
                <a:off x="1524" y="295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14" name="Freeform 2170"/>
              <p:cNvSpPr>
                <a:spLocks/>
              </p:cNvSpPr>
              <p:nvPr/>
            </p:nvSpPr>
            <p:spPr bwMode="auto">
              <a:xfrm>
                <a:off x="1524" y="29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15" name="Freeform 2171"/>
              <p:cNvSpPr>
                <a:spLocks/>
              </p:cNvSpPr>
              <p:nvPr/>
            </p:nvSpPr>
            <p:spPr bwMode="auto">
              <a:xfrm>
                <a:off x="1520" y="295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16" name="Freeform 2172"/>
              <p:cNvSpPr>
                <a:spLocks/>
              </p:cNvSpPr>
              <p:nvPr/>
            </p:nvSpPr>
            <p:spPr bwMode="auto">
              <a:xfrm>
                <a:off x="1520" y="295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917" name="Freeform 2173"/>
              <p:cNvSpPr>
                <a:spLocks/>
              </p:cNvSpPr>
              <p:nvPr/>
            </p:nvSpPr>
            <p:spPr bwMode="auto">
              <a:xfrm>
                <a:off x="1515" y="296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18" name="Freeform 2174"/>
              <p:cNvSpPr>
                <a:spLocks/>
              </p:cNvSpPr>
              <p:nvPr/>
            </p:nvSpPr>
            <p:spPr bwMode="auto">
              <a:xfrm>
                <a:off x="1515" y="296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19" name="Freeform 2175"/>
              <p:cNvSpPr>
                <a:spLocks/>
              </p:cNvSpPr>
              <p:nvPr/>
            </p:nvSpPr>
            <p:spPr bwMode="auto">
              <a:xfrm>
                <a:off x="1511" y="296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20" name="Freeform 2176"/>
              <p:cNvSpPr>
                <a:spLocks/>
              </p:cNvSpPr>
              <p:nvPr/>
            </p:nvSpPr>
            <p:spPr bwMode="auto">
              <a:xfrm>
                <a:off x="1511" y="296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21" name="Freeform 2177"/>
              <p:cNvSpPr>
                <a:spLocks/>
              </p:cNvSpPr>
              <p:nvPr/>
            </p:nvSpPr>
            <p:spPr bwMode="auto">
              <a:xfrm>
                <a:off x="1506" y="296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22" name="Freeform 2178"/>
              <p:cNvSpPr>
                <a:spLocks/>
              </p:cNvSpPr>
              <p:nvPr/>
            </p:nvSpPr>
            <p:spPr bwMode="auto">
              <a:xfrm>
                <a:off x="1506" y="296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23" name="Freeform 2179"/>
              <p:cNvSpPr>
                <a:spLocks/>
              </p:cNvSpPr>
              <p:nvPr/>
            </p:nvSpPr>
            <p:spPr bwMode="auto">
              <a:xfrm>
                <a:off x="1501" y="2963"/>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924" name="Freeform 2180"/>
              <p:cNvSpPr>
                <a:spLocks/>
              </p:cNvSpPr>
              <p:nvPr/>
            </p:nvSpPr>
            <p:spPr bwMode="auto">
              <a:xfrm>
                <a:off x="1501" y="2963"/>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25" name="Freeform 2181"/>
              <p:cNvSpPr>
                <a:spLocks/>
              </p:cNvSpPr>
              <p:nvPr/>
            </p:nvSpPr>
            <p:spPr bwMode="auto">
              <a:xfrm>
                <a:off x="1497" y="296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26" name="Freeform 2182"/>
              <p:cNvSpPr>
                <a:spLocks/>
              </p:cNvSpPr>
              <p:nvPr/>
            </p:nvSpPr>
            <p:spPr bwMode="auto">
              <a:xfrm>
                <a:off x="1497" y="296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27" name="Freeform 2183"/>
              <p:cNvSpPr>
                <a:spLocks/>
              </p:cNvSpPr>
              <p:nvPr/>
            </p:nvSpPr>
            <p:spPr bwMode="auto">
              <a:xfrm>
                <a:off x="1492" y="296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28" name="Freeform 2184"/>
              <p:cNvSpPr>
                <a:spLocks/>
              </p:cNvSpPr>
              <p:nvPr/>
            </p:nvSpPr>
            <p:spPr bwMode="auto">
              <a:xfrm>
                <a:off x="1492" y="296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29" name="Freeform 2185"/>
              <p:cNvSpPr>
                <a:spLocks/>
              </p:cNvSpPr>
              <p:nvPr/>
            </p:nvSpPr>
            <p:spPr bwMode="auto">
              <a:xfrm>
                <a:off x="1488" y="296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30" name="Freeform 2186"/>
              <p:cNvSpPr>
                <a:spLocks/>
              </p:cNvSpPr>
              <p:nvPr/>
            </p:nvSpPr>
            <p:spPr bwMode="auto">
              <a:xfrm>
                <a:off x="1488" y="296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931" name="Freeform 2187"/>
              <p:cNvSpPr>
                <a:spLocks/>
              </p:cNvSpPr>
              <p:nvPr/>
            </p:nvSpPr>
            <p:spPr bwMode="auto">
              <a:xfrm>
                <a:off x="1483" y="296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32" name="Freeform 2188"/>
              <p:cNvSpPr>
                <a:spLocks/>
              </p:cNvSpPr>
              <p:nvPr/>
            </p:nvSpPr>
            <p:spPr bwMode="auto">
              <a:xfrm>
                <a:off x="1483" y="29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33" name="Freeform 2189"/>
              <p:cNvSpPr>
                <a:spLocks/>
              </p:cNvSpPr>
              <p:nvPr/>
            </p:nvSpPr>
            <p:spPr bwMode="auto">
              <a:xfrm>
                <a:off x="1479" y="296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34" name="Freeform 2190"/>
              <p:cNvSpPr>
                <a:spLocks/>
              </p:cNvSpPr>
              <p:nvPr/>
            </p:nvSpPr>
            <p:spPr bwMode="auto">
              <a:xfrm>
                <a:off x="1479" y="296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935" name="Freeform 2191"/>
              <p:cNvSpPr>
                <a:spLocks/>
              </p:cNvSpPr>
              <p:nvPr/>
            </p:nvSpPr>
            <p:spPr bwMode="auto">
              <a:xfrm>
                <a:off x="1474" y="296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36" name="Freeform 2192"/>
              <p:cNvSpPr>
                <a:spLocks/>
              </p:cNvSpPr>
              <p:nvPr/>
            </p:nvSpPr>
            <p:spPr bwMode="auto">
              <a:xfrm>
                <a:off x="1474" y="29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37" name="Freeform 2193"/>
              <p:cNvSpPr>
                <a:spLocks/>
              </p:cNvSpPr>
              <p:nvPr/>
            </p:nvSpPr>
            <p:spPr bwMode="auto">
              <a:xfrm>
                <a:off x="1465" y="296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38" name="Freeform 2194"/>
              <p:cNvSpPr>
                <a:spLocks/>
              </p:cNvSpPr>
              <p:nvPr/>
            </p:nvSpPr>
            <p:spPr bwMode="auto">
              <a:xfrm>
                <a:off x="1465" y="296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39" name="Freeform 2195"/>
              <p:cNvSpPr>
                <a:spLocks/>
              </p:cNvSpPr>
              <p:nvPr/>
            </p:nvSpPr>
            <p:spPr bwMode="auto">
              <a:xfrm>
                <a:off x="1461" y="297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40" name="Freeform 2196"/>
              <p:cNvSpPr>
                <a:spLocks/>
              </p:cNvSpPr>
              <p:nvPr/>
            </p:nvSpPr>
            <p:spPr bwMode="auto">
              <a:xfrm>
                <a:off x="1461" y="297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41" name="Freeform 2197"/>
              <p:cNvSpPr>
                <a:spLocks/>
              </p:cNvSpPr>
              <p:nvPr/>
            </p:nvSpPr>
            <p:spPr bwMode="auto">
              <a:xfrm>
                <a:off x="1456" y="297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42" name="Freeform 2198"/>
              <p:cNvSpPr>
                <a:spLocks/>
              </p:cNvSpPr>
              <p:nvPr/>
            </p:nvSpPr>
            <p:spPr bwMode="auto">
              <a:xfrm>
                <a:off x="1456" y="297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43" name="Freeform 2199"/>
              <p:cNvSpPr>
                <a:spLocks/>
              </p:cNvSpPr>
              <p:nvPr/>
            </p:nvSpPr>
            <p:spPr bwMode="auto">
              <a:xfrm>
                <a:off x="1452" y="297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44" name="Freeform 2200"/>
              <p:cNvSpPr>
                <a:spLocks/>
              </p:cNvSpPr>
              <p:nvPr/>
            </p:nvSpPr>
            <p:spPr bwMode="auto">
              <a:xfrm>
                <a:off x="1452" y="297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45" name="Freeform 2201"/>
              <p:cNvSpPr>
                <a:spLocks/>
              </p:cNvSpPr>
              <p:nvPr/>
            </p:nvSpPr>
            <p:spPr bwMode="auto">
              <a:xfrm>
                <a:off x="1447" y="297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46" name="Freeform 2202"/>
              <p:cNvSpPr>
                <a:spLocks/>
              </p:cNvSpPr>
              <p:nvPr/>
            </p:nvSpPr>
            <p:spPr bwMode="auto">
              <a:xfrm>
                <a:off x="1447" y="297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947" name="Freeform 2203"/>
              <p:cNvSpPr>
                <a:spLocks/>
              </p:cNvSpPr>
              <p:nvPr/>
            </p:nvSpPr>
            <p:spPr bwMode="auto">
              <a:xfrm>
                <a:off x="1443" y="297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48" name="Freeform 2204"/>
              <p:cNvSpPr>
                <a:spLocks/>
              </p:cNvSpPr>
              <p:nvPr/>
            </p:nvSpPr>
            <p:spPr bwMode="auto">
              <a:xfrm>
                <a:off x="1443" y="297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49" name="Freeform 2205"/>
              <p:cNvSpPr>
                <a:spLocks/>
              </p:cNvSpPr>
              <p:nvPr/>
            </p:nvSpPr>
            <p:spPr bwMode="auto">
              <a:xfrm>
                <a:off x="1438" y="297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50" name="Freeform 2206"/>
              <p:cNvSpPr>
                <a:spLocks/>
              </p:cNvSpPr>
              <p:nvPr/>
            </p:nvSpPr>
            <p:spPr bwMode="auto">
              <a:xfrm>
                <a:off x="1438" y="297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51" name="Freeform 2207"/>
              <p:cNvSpPr>
                <a:spLocks/>
              </p:cNvSpPr>
              <p:nvPr/>
            </p:nvSpPr>
            <p:spPr bwMode="auto">
              <a:xfrm>
                <a:off x="1434" y="297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52" name="Freeform 2208"/>
              <p:cNvSpPr>
                <a:spLocks/>
              </p:cNvSpPr>
              <p:nvPr/>
            </p:nvSpPr>
            <p:spPr bwMode="auto">
              <a:xfrm>
                <a:off x="1434" y="297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953" name="Freeform 2209"/>
              <p:cNvSpPr>
                <a:spLocks/>
              </p:cNvSpPr>
              <p:nvPr/>
            </p:nvSpPr>
            <p:spPr bwMode="auto">
              <a:xfrm>
                <a:off x="1429" y="297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54" name="Freeform 2210"/>
              <p:cNvSpPr>
                <a:spLocks/>
              </p:cNvSpPr>
              <p:nvPr/>
            </p:nvSpPr>
            <p:spPr bwMode="auto">
              <a:xfrm>
                <a:off x="1429" y="297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55" name="Freeform 2211"/>
              <p:cNvSpPr>
                <a:spLocks/>
              </p:cNvSpPr>
              <p:nvPr/>
            </p:nvSpPr>
            <p:spPr bwMode="auto">
              <a:xfrm>
                <a:off x="1425" y="297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56" name="Freeform 2212"/>
              <p:cNvSpPr>
                <a:spLocks/>
              </p:cNvSpPr>
              <p:nvPr/>
            </p:nvSpPr>
            <p:spPr bwMode="auto">
              <a:xfrm>
                <a:off x="1425" y="297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957" name="Freeform 2213"/>
              <p:cNvSpPr>
                <a:spLocks/>
              </p:cNvSpPr>
              <p:nvPr/>
            </p:nvSpPr>
            <p:spPr bwMode="auto">
              <a:xfrm>
                <a:off x="1420" y="297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58" name="Freeform 2214"/>
              <p:cNvSpPr>
                <a:spLocks/>
              </p:cNvSpPr>
              <p:nvPr/>
            </p:nvSpPr>
            <p:spPr bwMode="auto">
              <a:xfrm>
                <a:off x="1420" y="297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959" name="Freeform 2215"/>
              <p:cNvSpPr>
                <a:spLocks/>
              </p:cNvSpPr>
              <p:nvPr/>
            </p:nvSpPr>
            <p:spPr bwMode="auto">
              <a:xfrm>
                <a:off x="1416" y="298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960" name="Freeform 2216"/>
              <p:cNvSpPr>
                <a:spLocks/>
              </p:cNvSpPr>
              <p:nvPr/>
            </p:nvSpPr>
            <p:spPr bwMode="auto">
              <a:xfrm>
                <a:off x="1416" y="298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961" name="Freeform 2217"/>
              <p:cNvSpPr>
                <a:spLocks/>
              </p:cNvSpPr>
              <p:nvPr/>
            </p:nvSpPr>
            <p:spPr bwMode="auto">
              <a:xfrm>
                <a:off x="1411" y="298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962" name="Freeform 2218"/>
              <p:cNvSpPr>
                <a:spLocks/>
              </p:cNvSpPr>
              <p:nvPr/>
            </p:nvSpPr>
            <p:spPr bwMode="auto">
              <a:xfrm>
                <a:off x="1411" y="298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grpSp>
        <p:grpSp>
          <p:nvGrpSpPr>
            <p:cNvPr id="15" name="Group 2420"/>
            <p:cNvGrpSpPr>
              <a:grpSpLocks/>
            </p:cNvGrpSpPr>
            <p:nvPr/>
          </p:nvGrpSpPr>
          <p:grpSpPr bwMode="auto">
            <a:xfrm>
              <a:off x="945" y="2981"/>
              <a:ext cx="475" cy="172"/>
              <a:chOff x="945" y="2981"/>
              <a:chExt cx="475" cy="172"/>
            </a:xfrm>
          </p:grpSpPr>
          <p:sp>
            <p:nvSpPr>
              <p:cNvPr id="30563" name="Freeform 2220"/>
              <p:cNvSpPr>
                <a:spLocks/>
              </p:cNvSpPr>
              <p:nvPr/>
            </p:nvSpPr>
            <p:spPr bwMode="auto">
              <a:xfrm>
                <a:off x="1407" y="298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64" name="Freeform 2221"/>
              <p:cNvSpPr>
                <a:spLocks/>
              </p:cNvSpPr>
              <p:nvPr/>
            </p:nvSpPr>
            <p:spPr bwMode="auto">
              <a:xfrm>
                <a:off x="1407" y="298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65" name="Freeform 2222"/>
              <p:cNvSpPr>
                <a:spLocks/>
              </p:cNvSpPr>
              <p:nvPr/>
            </p:nvSpPr>
            <p:spPr bwMode="auto">
              <a:xfrm>
                <a:off x="1402" y="298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66" name="Freeform 2223"/>
              <p:cNvSpPr>
                <a:spLocks/>
              </p:cNvSpPr>
              <p:nvPr/>
            </p:nvSpPr>
            <p:spPr bwMode="auto">
              <a:xfrm>
                <a:off x="1402" y="298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567" name="Freeform 2224"/>
              <p:cNvSpPr>
                <a:spLocks/>
              </p:cNvSpPr>
              <p:nvPr/>
            </p:nvSpPr>
            <p:spPr bwMode="auto">
              <a:xfrm>
                <a:off x="1397" y="2986"/>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568" name="Freeform 2225"/>
              <p:cNvSpPr>
                <a:spLocks/>
              </p:cNvSpPr>
              <p:nvPr/>
            </p:nvSpPr>
            <p:spPr bwMode="auto">
              <a:xfrm>
                <a:off x="1397" y="2986"/>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69" name="Freeform 2226"/>
              <p:cNvSpPr>
                <a:spLocks/>
              </p:cNvSpPr>
              <p:nvPr/>
            </p:nvSpPr>
            <p:spPr bwMode="auto">
              <a:xfrm>
                <a:off x="1393" y="298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70" name="Freeform 2227"/>
              <p:cNvSpPr>
                <a:spLocks/>
              </p:cNvSpPr>
              <p:nvPr/>
            </p:nvSpPr>
            <p:spPr bwMode="auto">
              <a:xfrm>
                <a:off x="1393" y="298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571" name="Freeform 2228"/>
              <p:cNvSpPr>
                <a:spLocks/>
              </p:cNvSpPr>
              <p:nvPr/>
            </p:nvSpPr>
            <p:spPr bwMode="auto">
              <a:xfrm>
                <a:off x="1388" y="298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72" name="Freeform 2229"/>
              <p:cNvSpPr>
                <a:spLocks/>
              </p:cNvSpPr>
              <p:nvPr/>
            </p:nvSpPr>
            <p:spPr bwMode="auto">
              <a:xfrm>
                <a:off x="1388" y="298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73" name="Freeform 2230"/>
              <p:cNvSpPr>
                <a:spLocks/>
              </p:cNvSpPr>
              <p:nvPr/>
            </p:nvSpPr>
            <p:spPr bwMode="auto">
              <a:xfrm>
                <a:off x="1384" y="298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74" name="Freeform 2231"/>
              <p:cNvSpPr>
                <a:spLocks/>
              </p:cNvSpPr>
              <p:nvPr/>
            </p:nvSpPr>
            <p:spPr bwMode="auto">
              <a:xfrm>
                <a:off x="1384" y="298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575" name="Freeform 2232"/>
              <p:cNvSpPr>
                <a:spLocks/>
              </p:cNvSpPr>
              <p:nvPr/>
            </p:nvSpPr>
            <p:spPr bwMode="auto">
              <a:xfrm>
                <a:off x="1379" y="299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76" name="Freeform 2233"/>
              <p:cNvSpPr>
                <a:spLocks/>
              </p:cNvSpPr>
              <p:nvPr/>
            </p:nvSpPr>
            <p:spPr bwMode="auto">
              <a:xfrm>
                <a:off x="1379" y="299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577" name="Freeform 2234"/>
              <p:cNvSpPr>
                <a:spLocks/>
              </p:cNvSpPr>
              <p:nvPr/>
            </p:nvSpPr>
            <p:spPr bwMode="auto">
              <a:xfrm>
                <a:off x="1375" y="299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78" name="Freeform 2235"/>
              <p:cNvSpPr>
                <a:spLocks/>
              </p:cNvSpPr>
              <p:nvPr/>
            </p:nvSpPr>
            <p:spPr bwMode="auto">
              <a:xfrm>
                <a:off x="1375" y="299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79" name="Freeform 2236"/>
              <p:cNvSpPr>
                <a:spLocks/>
              </p:cNvSpPr>
              <p:nvPr/>
            </p:nvSpPr>
            <p:spPr bwMode="auto">
              <a:xfrm>
                <a:off x="1370" y="299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80" name="Freeform 2237"/>
              <p:cNvSpPr>
                <a:spLocks/>
              </p:cNvSpPr>
              <p:nvPr/>
            </p:nvSpPr>
            <p:spPr bwMode="auto">
              <a:xfrm>
                <a:off x="1370" y="299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581" name="Freeform 2238"/>
              <p:cNvSpPr>
                <a:spLocks/>
              </p:cNvSpPr>
              <p:nvPr/>
            </p:nvSpPr>
            <p:spPr bwMode="auto">
              <a:xfrm>
                <a:off x="1366" y="299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82" name="Freeform 2239"/>
              <p:cNvSpPr>
                <a:spLocks/>
              </p:cNvSpPr>
              <p:nvPr/>
            </p:nvSpPr>
            <p:spPr bwMode="auto">
              <a:xfrm>
                <a:off x="1366" y="299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83" name="Freeform 2240"/>
              <p:cNvSpPr>
                <a:spLocks/>
              </p:cNvSpPr>
              <p:nvPr/>
            </p:nvSpPr>
            <p:spPr bwMode="auto">
              <a:xfrm>
                <a:off x="1361" y="299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84" name="Freeform 2241"/>
              <p:cNvSpPr>
                <a:spLocks/>
              </p:cNvSpPr>
              <p:nvPr/>
            </p:nvSpPr>
            <p:spPr bwMode="auto">
              <a:xfrm>
                <a:off x="1361" y="299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85" name="Freeform 2242"/>
              <p:cNvSpPr>
                <a:spLocks/>
              </p:cNvSpPr>
              <p:nvPr/>
            </p:nvSpPr>
            <p:spPr bwMode="auto">
              <a:xfrm>
                <a:off x="1357" y="299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86" name="Freeform 2243"/>
              <p:cNvSpPr>
                <a:spLocks/>
              </p:cNvSpPr>
              <p:nvPr/>
            </p:nvSpPr>
            <p:spPr bwMode="auto">
              <a:xfrm>
                <a:off x="1357" y="299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587" name="Freeform 2244"/>
              <p:cNvSpPr>
                <a:spLocks/>
              </p:cNvSpPr>
              <p:nvPr/>
            </p:nvSpPr>
            <p:spPr bwMode="auto">
              <a:xfrm>
                <a:off x="1352" y="299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88" name="Freeform 2245"/>
              <p:cNvSpPr>
                <a:spLocks/>
              </p:cNvSpPr>
              <p:nvPr/>
            </p:nvSpPr>
            <p:spPr bwMode="auto">
              <a:xfrm>
                <a:off x="1352" y="299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89" name="Freeform 2246"/>
              <p:cNvSpPr>
                <a:spLocks/>
              </p:cNvSpPr>
              <p:nvPr/>
            </p:nvSpPr>
            <p:spPr bwMode="auto">
              <a:xfrm>
                <a:off x="1348" y="299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90" name="Freeform 2247"/>
              <p:cNvSpPr>
                <a:spLocks/>
              </p:cNvSpPr>
              <p:nvPr/>
            </p:nvSpPr>
            <p:spPr bwMode="auto">
              <a:xfrm>
                <a:off x="1348" y="299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591" name="Freeform 2248"/>
              <p:cNvSpPr>
                <a:spLocks/>
              </p:cNvSpPr>
              <p:nvPr/>
            </p:nvSpPr>
            <p:spPr bwMode="auto">
              <a:xfrm>
                <a:off x="1343" y="299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92" name="Freeform 2249"/>
              <p:cNvSpPr>
                <a:spLocks/>
              </p:cNvSpPr>
              <p:nvPr/>
            </p:nvSpPr>
            <p:spPr bwMode="auto">
              <a:xfrm>
                <a:off x="1343" y="299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93" name="Freeform 2250"/>
              <p:cNvSpPr>
                <a:spLocks/>
              </p:cNvSpPr>
              <p:nvPr/>
            </p:nvSpPr>
            <p:spPr bwMode="auto">
              <a:xfrm>
                <a:off x="1339" y="299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94" name="Freeform 2251"/>
              <p:cNvSpPr>
                <a:spLocks/>
              </p:cNvSpPr>
              <p:nvPr/>
            </p:nvSpPr>
            <p:spPr bwMode="auto">
              <a:xfrm>
                <a:off x="1339" y="299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95" name="Freeform 2252"/>
              <p:cNvSpPr>
                <a:spLocks/>
              </p:cNvSpPr>
              <p:nvPr/>
            </p:nvSpPr>
            <p:spPr bwMode="auto">
              <a:xfrm>
                <a:off x="1334" y="299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96" name="Freeform 2253"/>
              <p:cNvSpPr>
                <a:spLocks/>
              </p:cNvSpPr>
              <p:nvPr/>
            </p:nvSpPr>
            <p:spPr bwMode="auto">
              <a:xfrm>
                <a:off x="1334" y="299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597" name="Freeform 2254"/>
              <p:cNvSpPr>
                <a:spLocks/>
              </p:cNvSpPr>
              <p:nvPr/>
            </p:nvSpPr>
            <p:spPr bwMode="auto">
              <a:xfrm>
                <a:off x="1330" y="299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98" name="Freeform 2255"/>
              <p:cNvSpPr>
                <a:spLocks/>
              </p:cNvSpPr>
              <p:nvPr/>
            </p:nvSpPr>
            <p:spPr bwMode="auto">
              <a:xfrm>
                <a:off x="1330" y="299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99" name="Freeform 2256"/>
              <p:cNvSpPr>
                <a:spLocks/>
              </p:cNvSpPr>
              <p:nvPr/>
            </p:nvSpPr>
            <p:spPr bwMode="auto">
              <a:xfrm>
                <a:off x="1325" y="300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00" name="Freeform 2257"/>
              <p:cNvSpPr>
                <a:spLocks/>
              </p:cNvSpPr>
              <p:nvPr/>
            </p:nvSpPr>
            <p:spPr bwMode="auto">
              <a:xfrm>
                <a:off x="1325" y="300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01" name="Freeform 2258"/>
              <p:cNvSpPr>
                <a:spLocks/>
              </p:cNvSpPr>
              <p:nvPr/>
            </p:nvSpPr>
            <p:spPr bwMode="auto">
              <a:xfrm>
                <a:off x="1321" y="300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02" name="Freeform 2259"/>
              <p:cNvSpPr>
                <a:spLocks/>
              </p:cNvSpPr>
              <p:nvPr/>
            </p:nvSpPr>
            <p:spPr bwMode="auto">
              <a:xfrm>
                <a:off x="1321" y="300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03" name="Freeform 2260"/>
              <p:cNvSpPr>
                <a:spLocks/>
              </p:cNvSpPr>
              <p:nvPr/>
            </p:nvSpPr>
            <p:spPr bwMode="auto">
              <a:xfrm>
                <a:off x="1316" y="300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04" name="Freeform 2261"/>
              <p:cNvSpPr>
                <a:spLocks/>
              </p:cNvSpPr>
              <p:nvPr/>
            </p:nvSpPr>
            <p:spPr bwMode="auto">
              <a:xfrm>
                <a:off x="1316" y="300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05" name="Freeform 2262"/>
              <p:cNvSpPr>
                <a:spLocks/>
              </p:cNvSpPr>
              <p:nvPr/>
            </p:nvSpPr>
            <p:spPr bwMode="auto">
              <a:xfrm>
                <a:off x="1312" y="300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06" name="Freeform 2263"/>
              <p:cNvSpPr>
                <a:spLocks/>
              </p:cNvSpPr>
              <p:nvPr/>
            </p:nvSpPr>
            <p:spPr bwMode="auto">
              <a:xfrm>
                <a:off x="1312" y="300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07" name="Freeform 2264"/>
              <p:cNvSpPr>
                <a:spLocks/>
              </p:cNvSpPr>
              <p:nvPr/>
            </p:nvSpPr>
            <p:spPr bwMode="auto">
              <a:xfrm>
                <a:off x="1302" y="3008"/>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10"/>
                    </a:lnTo>
                    <a:lnTo>
                      <a:pt x="14" y="14"/>
                    </a:lnTo>
                    <a:lnTo>
                      <a:pt x="10" y="14"/>
                    </a:lnTo>
                    <a:lnTo>
                      <a:pt x="5" y="14"/>
                    </a:lnTo>
                    <a:lnTo>
                      <a:pt x="0" y="14"/>
                    </a:lnTo>
                    <a:lnTo>
                      <a:pt x="0" y="10"/>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608" name="Freeform 2265"/>
              <p:cNvSpPr>
                <a:spLocks/>
              </p:cNvSpPr>
              <p:nvPr/>
            </p:nvSpPr>
            <p:spPr bwMode="auto">
              <a:xfrm>
                <a:off x="1302" y="3008"/>
                <a:ext cx="10" cy="10"/>
              </a:xfrm>
              <a:custGeom>
                <a:avLst/>
                <a:gdLst>
                  <a:gd name="T0" fmla="*/ 5 w 10"/>
                  <a:gd name="T1" fmla="*/ 0 h 10"/>
                  <a:gd name="T2" fmla="*/ 5 w 10"/>
                  <a:gd name="T3" fmla="*/ 0 h 10"/>
                  <a:gd name="T4" fmla="*/ 5 w 10"/>
                  <a:gd name="T5" fmla="*/ 0 h 10"/>
                  <a:gd name="T6" fmla="*/ 5 w 10"/>
                  <a:gd name="T7" fmla="*/ 0 h 10"/>
                  <a:gd name="T8" fmla="*/ 10 w 10"/>
                  <a:gd name="T9" fmla="*/ 0 h 10"/>
                  <a:gd name="T10" fmla="*/ 10 w 10"/>
                  <a:gd name="T11" fmla="*/ 0 h 10"/>
                  <a:gd name="T12" fmla="*/ 10 w 10"/>
                  <a:gd name="T13" fmla="*/ 0 h 10"/>
                  <a:gd name="T14" fmla="*/ 10 w 10"/>
                  <a:gd name="T15" fmla="*/ 5 h 10"/>
                  <a:gd name="T16" fmla="*/ 10 w 10"/>
                  <a:gd name="T17" fmla="*/ 5 h 10"/>
                  <a:gd name="T18" fmla="*/ 10 w 10"/>
                  <a:gd name="T19" fmla="*/ 5 h 10"/>
                  <a:gd name="T20" fmla="*/ 10 w 10"/>
                  <a:gd name="T21" fmla="*/ 5 h 10"/>
                  <a:gd name="T22" fmla="*/ 10 w 10"/>
                  <a:gd name="T23" fmla="*/ 5 h 10"/>
                  <a:gd name="T24" fmla="*/ 10 w 10"/>
                  <a:gd name="T25" fmla="*/ 5 h 10"/>
                  <a:gd name="T26" fmla="*/ 10 w 10"/>
                  <a:gd name="T27" fmla="*/ 5 h 10"/>
                  <a:gd name="T28" fmla="*/ 10 w 10"/>
                  <a:gd name="T29" fmla="*/ 5 h 10"/>
                  <a:gd name="T30" fmla="*/ 10 w 10"/>
                  <a:gd name="T31" fmla="*/ 10 h 10"/>
                  <a:gd name="T32" fmla="*/ 10 w 10"/>
                  <a:gd name="T33" fmla="*/ 10 h 10"/>
                  <a:gd name="T34" fmla="*/ 10 w 10"/>
                  <a:gd name="T35" fmla="*/ 10 h 10"/>
                  <a:gd name="T36" fmla="*/ 10 w 10"/>
                  <a:gd name="T37" fmla="*/ 10 h 10"/>
                  <a:gd name="T38" fmla="*/ 5 w 10"/>
                  <a:gd name="T39" fmla="*/ 10 h 10"/>
                  <a:gd name="T40" fmla="*/ 5 w 10"/>
                  <a:gd name="T41" fmla="*/ 10 h 10"/>
                  <a:gd name="T42" fmla="*/ 5 w 10"/>
                  <a:gd name="T43" fmla="*/ 10 h 10"/>
                  <a:gd name="T44" fmla="*/ 5 w 10"/>
                  <a:gd name="T45" fmla="*/ 10 h 10"/>
                  <a:gd name="T46" fmla="*/ 5 w 10"/>
                  <a:gd name="T47" fmla="*/ 10 h 10"/>
                  <a:gd name="T48" fmla="*/ 5 w 10"/>
                  <a:gd name="T49" fmla="*/ 10 h 10"/>
                  <a:gd name="T50" fmla="*/ 5 w 10"/>
                  <a:gd name="T51" fmla="*/ 10 h 10"/>
                  <a:gd name="T52" fmla="*/ 0 w 10"/>
                  <a:gd name="T53" fmla="*/ 10 h 10"/>
                  <a:gd name="T54" fmla="*/ 0 w 10"/>
                  <a:gd name="T55" fmla="*/ 10 h 10"/>
                  <a:gd name="T56" fmla="*/ 0 w 10"/>
                  <a:gd name="T57" fmla="*/ 10 h 10"/>
                  <a:gd name="T58" fmla="*/ 0 w 10"/>
                  <a:gd name="T59" fmla="*/ 10 h 10"/>
                  <a:gd name="T60" fmla="*/ 0 w 10"/>
                  <a:gd name="T61" fmla="*/ 5 h 10"/>
                  <a:gd name="T62" fmla="*/ 0 w 10"/>
                  <a:gd name="T63" fmla="*/ 5 h 10"/>
                  <a:gd name="T64" fmla="*/ 0 w 10"/>
                  <a:gd name="T65" fmla="*/ 5 h 10"/>
                  <a:gd name="T66" fmla="*/ 0 w 10"/>
                  <a:gd name="T67" fmla="*/ 5 h 10"/>
                  <a:gd name="T68" fmla="*/ 0 w 10"/>
                  <a:gd name="T69" fmla="*/ 5 h 10"/>
                  <a:gd name="T70" fmla="*/ 0 w 10"/>
                  <a:gd name="T71" fmla="*/ 5 h 10"/>
                  <a:gd name="T72" fmla="*/ 0 w 10"/>
                  <a:gd name="T73" fmla="*/ 5 h 10"/>
                  <a:gd name="T74" fmla="*/ 0 w 10"/>
                  <a:gd name="T75" fmla="*/ 5 h 10"/>
                  <a:gd name="T76" fmla="*/ 0 w 10"/>
                  <a:gd name="T77" fmla="*/ 0 h 10"/>
                  <a:gd name="T78" fmla="*/ 0 w 10"/>
                  <a:gd name="T79" fmla="*/ 0 h 10"/>
                  <a:gd name="T80" fmla="*/ 0 w 10"/>
                  <a:gd name="T81" fmla="*/ 0 h 10"/>
                  <a:gd name="T82" fmla="*/ 5 w 10"/>
                  <a:gd name="T83" fmla="*/ 0 h 10"/>
                  <a:gd name="T84" fmla="*/ 5 w 10"/>
                  <a:gd name="T85" fmla="*/ 0 h 10"/>
                  <a:gd name="T86" fmla="*/ 5 w 10"/>
                  <a:gd name="T87" fmla="*/ 0 h 10"/>
                  <a:gd name="T88" fmla="*/ 5 w 10"/>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10"/>
                  <a:gd name="T137" fmla="*/ 10 w 10"/>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10">
                    <a:moveTo>
                      <a:pt x="5" y="0"/>
                    </a:moveTo>
                    <a:lnTo>
                      <a:pt x="5" y="0"/>
                    </a:lnTo>
                    <a:lnTo>
                      <a:pt x="10" y="0"/>
                    </a:lnTo>
                    <a:lnTo>
                      <a:pt x="10" y="5"/>
                    </a:lnTo>
                    <a:lnTo>
                      <a:pt x="10"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0609" name="Freeform 2266"/>
              <p:cNvSpPr>
                <a:spLocks/>
              </p:cNvSpPr>
              <p:nvPr/>
            </p:nvSpPr>
            <p:spPr bwMode="auto">
              <a:xfrm>
                <a:off x="1298" y="300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4" y="14"/>
                    </a:lnTo>
                    <a:lnTo>
                      <a:pt x="0" y="14"/>
                    </a:lnTo>
                    <a:lnTo>
                      <a:pt x="0" y="10"/>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10" name="Freeform 2267"/>
              <p:cNvSpPr>
                <a:spLocks/>
              </p:cNvSpPr>
              <p:nvPr/>
            </p:nvSpPr>
            <p:spPr bwMode="auto">
              <a:xfrm>
                <a:off x="1298" y="3008"/>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FF0705"/>
                </a:solidFill>
                <a:round/>
                <a:headEnd/>
                <a:tailEnd/>
              </a:ln>
            </p:spPr>
            <p:txBody>
              <a:bodyPr/>
              <a:lstStyle/>
              <a:p>
                <a:endParaRPr lang="en-US"/>
              </a:p>
            </p:txBody>
          </p:sp>
          <p:sp>
            <p:nvSpPr>
              <p:cNvPr id="30611" name="Freeform 2268"/>
              <p:cNvSpPr>
                <a:spLocks/>
              </p:cNvSpPr>
              <p:nvPr/>
            </p:nvSpPr>
            <p:spPr bwMode="auto">
              <a:xfrm>
                <a:off x="1293" y="300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12" name="Freeform 2269"/>
              <p:cNvSpPr>
                <a:spLocks/>
              </p:cNvSpPr>
              <p:nvPr/>
            </p:nvSpPr>
            <p:spPr bwMode="auto">
              <a:xfrm>
                <a:off x="1293" y="3008"/>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0613" name="Freeform 2270"/>
              <p:cNvSpPr>
                <a:spLocks/>
              </p:cNvSpPr>
              <p:nvPr/>
            </p:nvSpPr>
            <p:spPr bwMode="auto">
              <a:xfrm>
                <a:off x="1289" y="300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14" name="Freeform 2271"/>
              <p:cNvSpPr>
                <a:spLocks/>
              </p:cNvSpPr>
              <p:nvPr/>
            </p:nvSpPr>
            <p:spPr bwMode="auto">
              <a:xfrm>
                <a:off x="1289" y="3008"/>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FF0705"/>
                </a:solidFill>
                <a:round/>
                <a:headEnd/>
                <a:tailEnd/>
              </a:ln>
            </p:spPr>
            <p:txBody>
              <a:bodyPr/>
              <a:lstStyle/>
              <a:p>
                <a:endParaRPr lang="en-US"/>
              </a:p>
            </p:txBody>
          </p:sp>
          <p:sp>
            <p:nvSpPr>
              <p:cNvPr id="30615" name="Freeform 2272"/>
              <p:cNvSpPr>
                <a:spLocks/>
              </p:cNvSpPr>
              <p:nvPr/>
            </p:nvSpPr>
            <p:spPr bwMode="auto">
              <a:xfrm>
                <a:off x="1284" y="301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16" name="Freeform 2273"/>
              <p:cNvSpPr>
                <a:spLocks/>
              </p:cNvSpPr>
              <p:nvPr/>
            </p:nvSpPr>
            <p:spPr bwMode="auto">
              <a:xfrm>
                <a:off x="1284" y="301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617" name="Freeform 2274"/>
              <p:cNvSpPr>
                <a:spLocks/>
              </p:cNvSpPr>
              <p:nvPr/>
            </p:nvSpPr>
            <p:spPr bwMode="auto">
              <a:xfrm>
                <a:off x="1280" y="301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18" name="Freeform 2275"/>
              <p:cNvSpPr>
                <a:spLocks/>
              </p:cNvSpPr>
              <p:nvPr/>
            </p:nvSpPr>
            <p:spPr bwMode="auto">
              <a:xfrm>
                <a:off x="1280" y="301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619" name="Freeform 2276"/>
              <p:cNvSpPr>
                <a:spLocks/>
              </p:cNvSpPr>
              <p:nvPr/>
            </p:nvSpPr>
            <p:spPr bwMode="auto">
              <a:xfrm>
                <a:off x="1275" y="301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20" name="Freeform 2277"/>
              <p:cNvSpPr>
                <a:spLocks/>
              </p:cNvSpPr>
              <p:nvPr/>
            </p:nvSpPr>
            <p:spPr bwMode="auto">
              <a:xfrm>
                <a:off x="1275" y="301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621" name="Freeform 2278"/>
              <p:cNvSpPr>
                <a:spLocks/>
              </p:cNvSpPr>
              <p:nvPr/>
            </p:nvSpPr>
            <p:spPr bwMode="auto">
              <a:xfrm>
                <a:off x="1271" y="301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22" name="Freeform 2279"/>
              <p:cNvSpPr>
                <a:spLocks/>
              </p:cNvSpPr>
              <p:nvPr/>
            </p:nvSpPr>
            <p:spPr bwMode="auto">
              <a:xfrm>
                <a:off x="1271" y="30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23" name="Freeform 2280"/>
              <p:cNvSpPr>
                <a:spLocks/>
              </p:cNvSpPr>
              <p:nvPr/>
            </p:nvSpPr>
            <p:spPr bwMode="auto">
              <a:xfrm>
                <a:off x="1266" y="301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24" name="Freeform 2281"/>
              <p:cNvSpPr>
                <a:spLocks/>
              </p:cNvSpPr>
              <p:nvPr/>
            </p:nvSpPr>
            <p:spPr bwMode="auto">
              <a:xfrm>
                <a:off x="1266" y="30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25" name="Freeform 2282"/>
              <p:cNvSpPr>
                <a:spLocks/>
              </p:cNvSpPr>
              <p:nvPr/>
            </p:nvSpPr>
            <p:spPr bwMode="auto">
              <a:xfrm>
                <a:off x="1262" y="301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26" name="Freeform 2283"/>
              <p:cNvSpPr>
                <a:spLocks/>
              </p:cNvSpPr>
              <p:nvPr/>
            </p:nvSpPr>
            <p:spPr bwMode="auto">
              <a:xfrm>
                <a:off x="1262" y="30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27" name="Freeform 2284"/>
              <p:cNvSpPr>
                <a:spLocks/>
              </p:cNvSpPr>
              <p:nvPr/>
            </p:nvSpPr>
            <p:spPr bwMode="auto">
              <a:xfrm>
                <a:off x="1257" y="301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28" name="Freeform 2285"/>
              <p:cNvSpPr>
                <a:spLocks/>
              </p:cNvSpPr>
              <p:nvPr/>
            </p:nvSpPr>
            <p:spPr bwMode="auto">
              <a:xfrm>
                <a:off x="1257" y="301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29" name="Freeform 2286"/>
              <p:cNvSpPr>
                <a:spLocks/>
              </p:cNvSpPr>
              <p:nvPr/>
            </p:nvSpPr>
            <p:spPr bwMode="auto">
              <a:xfrm>
                <a:off x="1253" y="302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30" name="Freeform 2287"/>
              <p:cNvSpPr>
                <a:spLocks/>
              </p:cNvSpPr>
              <p:nvPr/>
            </p:nvSpPr>
            <p:spPr bwMode="auto">
              <a:xfrm>
                <a:off x="1253" y="302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631" name="Freeform 2288"/>
              <p:cNvSpPr>
                <a:spLocks/>
              </p:cNvSpPr>
              <p:nvPr/>
            </p:nvSpPr>
            <p:spPr bwMode="auto">
              <a:xfrm>
                <a:off x="1248" y="302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32" name="Freeform 2289"/>
              <p:cNvSpPr>
                <a:spLocks/>
              </p:cNvSpPr>
              <p:nvPr/>
            </p:nvSpPr>
            <p:spPr bwMode="auto">
              <a:xfrm>
                <a:off x="1248" y="302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633" name="Freeform 2290"/>
              <p:cNvSpPr>
                <a:spLocks/>
              </p:cNvSpPr>
              <p:nvPr/>
            </p:nvSpPr>
            <p:spPr bwMode="auto">
              <a:xfrm>
                <a:off x="1244" y="302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34" name="Freeform 2291"/>
              <p:cNvSpPr>
                <a:spLocks/>
              </p:cNvSpPr>
              <p:nvPr/>
            </p:nvSpPr>
            <p:spPr bwMode="auto">
              <a:xfrm>
                <a:off x="1244" y="302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635" name="Freeform 2292"/>
              <p:cNvSpPr>
                <a:spLocks/>
              </p:cNvSpPr>
              <p:nvPr/>
            </p:nvSpPr>
            <p:spPr bwMode="auto">
              <a:xfrm>
                <a:off x="1239" y="302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36" name="Freeform 2293"/>
              <p:cNvSpPr>
                <a:spLocks/>
              </p:cNvSpPr>
              <p:nvPr/>
            </p:nvSpPr>
            <p:spPr bwMode="auto">
              <a:xfrm>
                <a:off x="1239" y="30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37" name="Freeform 2294"/>
              <p:cNvSpPr>
                <a:spLocks/>
              </p:cNvSpPr>
              <p:nvPr/>
            </p:nvSpPr>
            <p:spPr bwMode="auto">
              <a:xfrm>
                <a:off x="1235" y="302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38" name="Freeform 2295"/>
              <p:cNvSpPr>
                <a:spLocks/>
              </p:cNvSpPr>
              <p:nvPr/>
            </p:nvSpPr>
            <p:spPr bwMode="auto">
              <a:xfrm>
                <a:off x="1235" y="30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39" name="Freeform 2296"/>
              <p:cNvSpPr>
                <a:spLocks/>
              </p:cNvSpPr>
              <p:nvPr/>
            </p:nvSpPr>
            <p:spPr bwMode="auto">
              <a:xfrm>
                <a:off x="1230" y="302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40" name="Freeform 2297"/>
              <p:cNvSpPr>
                <a:spLocks/>
              </p:cNvSpPr>
              <p:nvPr/>
            </p:nvSpPr>
            <p:spPr bwMode="auto">
              <a:xfrm>
                <a:off x="1230" y="302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41" name="Freeform 2298"/>
              <p:cNvSpPr>
                <a:spLocks/>
              </p:cNvSpPr>
              <p:nvPr/>
            </p:nvSpPr>
            <p:spPr bwMode="auto">
              <a:xfrm>
                <a:off x="1226" y="303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42" name="Freeform 2299"/>
              <p:cNvSpPr>
                <a:spLocks/>
              </p:cNvSpPr>
              <p:nvPr/>
            </p:nvSpPr>
            <p:spPr bwMode="auto">
              <a:xfrm>
                <a:off x="1226" y="303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643" name="Freeform 2300"/>
              <p:cNvSpPr>
                <a:spLocks/>
              </p:cNvSpPr>
              <p:nvPr/>
            </p:nvSpPr>
            <p:spPr bwMode="auto">
              <a:xfrm>
                <a:off x="1221" y="303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44" name="Freeform 2301"/>
              <p:cNvSpPr>
                <a:spLocks/>
              </p:cNvSpPr>
              <p:nvPr/>
            </p:nvSpPr>
            <p:spPr bwMode="auto">
              <a:xfrm>
                <a:off x="1221" y="303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645" name="Freeform 2302"/>
              <p:cNvSpPr>
                <a:spLocks/>
              </p:cNvSpPr>
              <p:nvPr/>
            </p:nvSpPr>
            <p:spPr bwMode="auto">
              <a:xfrm>
                <a:off x="1217" y="303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46" name="Freeform 2303"/>
              <p:cNvSpPr>
                <a:spLocks/>
              </p:cNvSpPr>
              <p:nvPr/>
            </p:nvSpPr>
            <p:spPr bwMode="auto">
              <a:xfrm>
                <a:off x="1217" y="303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647" name="Freeform 2304"/>
              <p:cNvSpPr>
                <a:spLocks/>
              </p:cNvSpPr>
              <p:nvPr/>
            </p:nvSpPr>
            <p:spPr bwMode="auto">
              <a:xfrm>
                <a:off x="1212" y="303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48" name="Freeform 2305"/>
              <p:cNvSpPr>
                <a:spLocks/>
              </p:cNvSpPr>
              <p:nvPr/>
            </p:nvSpPr>
            <p:spPr bwMode="auto">
              <a:xfrm>
                <a:off x="1212" y="30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49" name="Freeform 2306"/>
              <p:cNvSpPr>
                <a:spLocks/>
              </p:cNvSpPr>
              <p:nvPr/>
            </p:nvSpPr>
            <p:spPr bwMode="auto">
              <a:xfrm>
                <a:off x="1208" y="303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50" name="Freeform 2307"/>
              <p:cNvSpPr>
                <a:spLocks/>
              </p:cNvSpPr>
              <p:nvPr/>
            </p:nvSpPr>
            <p:spPr bwMode="auto">
              <a:xfrm>
                <a:off x="1208" y="303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51" name="Freeform 2308"/>
              <p:cNvSpPr>
                <a:spLocks/>
              </p:cNvSpPr>
              <p:nvPr/>
            </p:nvSpPr>
            <p:spPr bwMode="auto">
              <a:xfrm>
                <a:off x="1203" y="303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52" name="Freeform 2309"/>
              <p:cNvSpPr>
                <a:spLocks/>
              </p:cNvSpPr>
              <p:nvPr/>
            </p:nvSpPr>
            <p:spPr bwMode="auto">
              <a:xfrm>
                <a:off x="1203" y="303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53" name="Freeform 2310"/>
              <p:cNvSpPr>
                <a:spLocks/>
              </p:cNvSpPr>
              <p:nvPr/>
            </p:nvSpPr>
            <p:spPr bwMode="auto">
              <a:xfrm>
                <a:off x="1198" y="3040"/>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654" name="Freeform 2311"/>
              <p:cNvSpPr>
                <a:spLocks/>
              </p:cNvSpPr>
              <p:nvPr/>
            </p:nvSpPr>
            <p:spPr bwMode="auto">
              <a:xfrm>
                <a:off x="1198" y="3040"/>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655" name="Freeform 2312"/>
              <p:cNvSpPr>
                <a:spLocks/>
              </p:cNvSpPr>
              <p:nvPr/>
            </p:nvSpPr>
            <p:spPr bwMode="auto">
              <a:xfrm>
                <a:off x="1194" y="304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56" name="Freeform 2313"/>
              <p:cNvSpPr>
                <a:spLocks/>
              </p:cNvSpPr>
              <p:nvPr/>
            </p:nvSpPr>
            <p:spPr bwMode="auto">
              <a:xfrm>
                <a:off x="1194" y="304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657" name="Freeform 2314"/>
              <p:cNvSpPr>
                <a:spLocks/>
              </p:cNvSpPr>
              <p:nvPr/>
            </p:nvSpPr>
            <p:spPr bwMode="auto">
              <a:xfrm>
                <a:off x="1189" y="304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58" name="Freeform 2315"/>
              <p:cNvSpPr>
                <a:spLocks/>
              </p:cNvSpPr>
              <p:nvPr/>
            </p:nvSpPr>
            <p:spPr bwMode="auto">
              <a:xfrm>
                <a:off x="1189" y="304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659" name="Freeform 2316"/>
              <p:cNvSpPr>
                <a:spLocks/>
              </p:cNvSpPr>
              <p:nvPr/>
            </p:nvSpPr>
            <p:spPr bwMode="auto">
              <a:xfrm>
                <a:off x="1185" y="304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60" name="Freeform 2317"/>
              <p:cNvSpPr>
                <a:spLocks/>
              </p:cNvSpPr>
              <p:nvPr/>
            </p:nvSpPr>
            <p:spPr bwMode="auto">
              <a:xfrm>
                <a:off x="1185" y="30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61" name="Freeform 2318"/>
              <p:cNvSpPr>
                <a:spLocks/>
              </p:cNvSpPr>
              <p:nvPr/>
            </p:nvSpPr>
            <p:spPr bwMode="auto">
              <a:xfrm>
                <a:off x="1180" y="304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62" name="Freeform 2319"/>
              <p:cNvSpPr>
                <a:spLocks/>
              </p:cNvSpPr>
              <p:nvPr/>
            </p:nvSpPr>
            <p:spPr bwMode="auto">
              <a:xfrm>
                <a:off x="1180" y="304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63" name="Freeform 2320"/>
              <p:cNvSpPr>
                <a:spLocks/>
              </p:cNvSpPr>
              <p:nvPr/>
            </p:nvSpPr>
            <p:spPr bwMode="auto">
              <a:xfrm>
                <a:off x="1176" y="304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64" name="Freeform 2321"/>
              <p:cNvSpPr>
                <a:spLocks/>
              </p:cNvSpPr>
              <p:nvPr/>
            </p:nvSpPr>
            <p:spPr bwMode="auto">
              <a:xfrm>
                <a:off x="1176" y="304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65" name="Freeform 2322"/>
              <p:cNvSpPr>
                <a:spLocks/>
              </p:cNvSpPr>
              <p:nvPr/>
            </p:nvSpPr>
            <p:spPr bwMode="auto">
              <a:xfrm>
                <a:off x="1171" y="304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66" name="Freeform 2323"/>
              <p:cNvSpPr>
                <a:spLocks/>
              </p:cNvSpPr>
              <p:nvPr/>
            </p:nvSpPr>
            <p:spPr bwMode="auto">
              <a:xfrm>
                <a:off x="1171" y="304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667" name="Freeform 2324"/>
              <p:cNvSpPr>
                <a:spLocks/>
              </p:cNvSpPr>
              <p:nvPr/>
            </p:nvSpPr>
            <p:spPr bwMode="auto">
              <a:xfrm>
                <a:off x="1167" y="304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68" name="Freeform 2325"/>
              <p:cNvSpPr>
                <a:spLocks/>
              </p:cNvSpPr>
              <p:nvPr/>
            </p:nvSpPr>
            <p:spPr bwMode="auto">
              <a:xfrm>
                <a:off x="1167" y="304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669" name="Freeform 2326"/>
              <p:cNvSpPr>
                <a:spLocks/>
              </p:cNvSpPr>
              <p:nvPr/>
            </p:nvSpPr>
            <p:spPr bwMode="auto">
              <a:xfrm>
                <a:off x="1162" y="304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70" name="Freeform 2327"/>
              <p:cNvSpPr>
                <a:spLocks/>
              </p:cNvSpPr>
              <p:nvPr/>
            </p:nvSpPr>
            <p:spPr bwMode="auto">
              <a:xfrm>
                <a:off x="1162" y="304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671" name="Freeform 2328"/>
              <p:cNvSpPr>
                <a:spLocks/>
              </p:cNvSpPr>
              <p:nvPr/>
            </p:nvSpPr>
            <p:spPr bwMode="auto">
              <a:xfrm>
                <a:off x="1158" y="305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72" name="Freeform 2329"/>
              <p:cNvSpPr>
                <a:spLocks/>
              </p:cNvSpPr>
              <p:nvPr/>
            </p:nvSpPr>
            <p:spPr bwMode="auto">
              <a:xfrm>
                <a:off x="1158" y="305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73" name="Freeform 2330"/>
              <p:cNvSpPr>
                <a:spLocks/>
              </p:cNvSpPr>
              <p:nvPr/>
            </p:nvSpPr>
            <p:spPr bwMode="auto">
              <a:xfrm>
                <a:off x="1153" y="305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74" name="Freeform 2331"/>
              <p:cNvSpPr>
                <a:spLocks/>
              </p:cNvSpPr>
              <p:nvPr/>
            </p:nvSpPr>
            <p:spPr bwMode="auto">
              <a:xfrm>
                <a:off x="1153" y="305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75" name="Freeform 2332"/>
              <p:cNvSpPr>
                <a:spLocks/>
              </p:cNvSpPr>
              <p:nvPr/>
            </p:nvSpPr>
            <p:spPr bwMode="auto">
              <a:xfrm>
                <a:off x="1149" y="3054"/>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76" name="Freeform 2333"/>
              <p:cNvSpPr>
                <a:spLocks/>
              </p:cNvSpPr>
              <p:nvPr/>
            </p:nvSpPr>
            <p:spPr bwMode="auto">
              <a:xfrm>
                <a:off x="1149" y="305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77" name="Freeform 2334"/>
              <p:cNvSpPr>
                <a:spLocks/>
              </p:cNvSpPr>
              <p:nvPr/>
            </p:nvSpPr>
            <p:spPr bwMode="auto">
              <a:xfrm>
                <a:off x="1140" y="305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78" name="Freeform 2335"/>
              <p:cNvSpPr>
                <a:spLocks/>
              </p:cNvSpPr>
              <p:nvPr/>
            </p:nvSpPr>
            <p:spPr bwMode="auto">
              <a:xfrm>
                <a:off x="1140" y="305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679" name="Freeform 2336"/>
              <p:cNvSpPr>
                <a:spLocks/>
              </p:cNvSpPr>
              <p:nvPr/>
            </p:nvSpPr>
            <p:spPr bwMode="auto">
              <a:xfrm>
                <a:off x="1135" y="305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80" name="Freeform 2337"/>
              <p:cNvSpPr>
                <a:spLocks/>
              </p:cNvSpPr>
              <p:nvPr/>
            </p:nvSpPr>
            <p:spPr bwMode="auto">
              <a:xfrm>
                <a:off x="1135" y="305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681" name="Freeform 2338"/>
              <p:cNvSpPr>
                <a:spLocks/>
              </p:cNvSpPr>
              <p:nvPr/>
            </p:nvSpPr>
            <p:spPr bwMode="auto">
              <a:xfrm>
                <a:off x="1131" y="305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82" name="Freeform 2339"/>
              <p:cNvSpPr>
                <a:spLocks/>
              </p:cNvSpPr>
              <p:nvPr/>
            </p:nvSpPr>
            <p:spPr bwMode="auto">
              <a:xfrm>
                <a:off x="1131" y="305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683" name="Freeform 2340"/>
              <p:cNvSpPr>
                <a:spLocks/>
              </p:cNvSpPr>
              <p:nvPr/>
            </p:nvSpPr>
            <p:spPr bwMode="auto">
              <a:xfrm>
                <a:off x="1126" y="306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84" name="Freeform 2341"/>
              <p:cNvSpPr>
                <a:spLocks/>
              </p:cNvSpPr>
              <p:nvPr/>
            </p:nvSpPr>
            <p:spPr bwMode="auto">
              <a:xfrm>
                <a:off x="1126" y="306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85" name="Freeform 2342"/>
              <p:cNvSpPr>
                <a:spLocks/>
              </p:cNvSpPr>
              <p:nvPr/>
            </p:nvSpPr>
            <p:spPr bwMode="auto">
              <a:xfrm>
                <a:off x="1122" y="306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86" name="Freeform 2343"/>
              <p:cNvSpPr>
                <a:spLocks/>
              </p:cNvSpPr>
              <p:nvPr/>
            </p:nvSpPr>
            <p:spPr bwMode="auto">
              <a:xfrm>
                <a:off x="1122" y="306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87" name="Freeform 2344"/>
              <p:cNvSpPr>
                <a:spLocks/>
              </p:cNvSpPr>
              <p:nvPr/>
            </p:nvSpPr>
            <p:spPr bwMode="auto">
              <a:xfrm>
                <a:off x="1117" y="306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88" name="Freeform 2345"/>
              <p:cNvSpPr>
                <a:spLocks/>
              </p:cNvSpPr>
              <p:nvPr/>
            </p:nvSpPr>
            <p:spPr bwMode="auto">
              <a:xfrm>
                <a:off x="1117" y="306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689" name="Freeform 2346"/>
              <p:cNvSpPr>
                <a:spLocks/>
              </p:cNvSpPr>
              <p:nvPr/>
            </p:nvSpPr>
            <p:spPr bwMode="auto">
              <a:xfrm>
                <a:off x="1113" y="306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90" name="Freeform 2347"/>
              <p:cNvSpPr>
                <a:spLocks/>
              </p:cNvSpPr>
              <p:nvPr/>
            </p:nvSpPr>
            <p:spPr bwMode="auto">
              <a:xfrm>
                <a:off x="1113" y="306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691" name="Freeform 2348"/>
              <p:cNvSpPr>
                <a:spLocks/>
              </p:cNvSpPr>
              <p:nvPr/>
            </p:nvSpPr>
            <p:spPr bwMode="auto">
              <a:xfrm>
                <a:off x="1108" y="306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92" name="Freeform 2349"/>
              <p:cNvSpPr>
                <a:spLocks/>
              </p:cNvSpPr>
              <p:nvPr/>
            </p:nvSpPr>
            <p:spPr bwMode="auto">
              <a:xfrm>
                <a:off x="1108" y="306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693" name="Freeform 2350"/>
              <p:cNvSpPr>
                <a:spLocks/>
              </p:cNvSpPr>
              <p:nvPr/>
            </p:nvSpPr>
            <p:spPr bwMode="auto">
              <a:xfrm>
                <a:off x="1104" y="307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694" name="Freeform 2351"/>
              <p:cNvSpPr>
                <a:spLocks/>
              </p:cNvSpPr>
              <p:nvPr/>
            </p:nvSpPr>
            <p:spPr bwMode="auto">
              <a:xfrm>
                <a:off x="1104" y="307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695" name="Freeform 2352"/>
              <p:cNvSpPr>
                <a:spLocks/>
              </p:cNvSpPr>
              <p:nvPr/>
            </p:nvSpPr>
            <p:spPr bwMode="auto">
              <a:xfrm>
                <a:off x="1099" y="307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696" name="Freeform 2353"/>
              <p:cNvSpPr>
                <a:spLocks/>
              </p:cNvSpPr>
              <p:nvPr/>
            </p:nvSpPr>
            <p:spPr bwMode="auto">
              <a:xfrm>
                <a:off x="1099" y="307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97" name="Freeform 2354"/>
              <p:cNvSpPr>
                <a:spLocks/>
              </p:cNvSpPr>
              <p:nvPr/>
            </p:nvSpPr>
            <p:spPr bwMode="auto">
              <a:xfrm>
                <a:off x="1094" y="3072"/>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698" name="Freeform 2355"/>
              <p:cNvSpPr>
                <a:spLocks/>
              </p:cNvSpPr>
              <p:nvPr/>
            </p:nvSpPr>
            <p:spPr bwMode="auto">
              <a:xfrm>
                <a:off x="1094" y="3072"/>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699" name="Freeform 2356"/>
              <p:cNvSpPr>
                <a:spLocks/>
              </p:cNvSpPr>
              <p:nvPr/>
            </p:nvSpPr>
            <p:spPr bwMode="auto">
              <a:xfrm>
                <a:off x="1090" y="307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00" name="Freeform 2357"/>
              <p:cNvSpPr>
                <a:spLocks/>
              </p:cNvSpPr>
              <p:nvPr/>
            </p:nvSpPr>
            <p:spPr bwMode="auto">
              <a:xfrm>
                <a:off x="1090" y="307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01" name="Freeform 2358"/>
              <p:cNvSpPr>
                <a:spLocks/>
              </p:cNvSpPr>
              <p:nvPr/>
            </p:nvSpPr>
            <p:spPr bwMode="auto">
              <a:xfrm>
                <a:off x="1085" y="307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02" name="Freeform 2359"/>
              <p:cNvSpPr>
                <a:spLocks/>
              </p:cNvSpPr>
              <p:nvPr/>
            </p:nvSpPr>
            <p:spPr bwMode="auto">
              <a:xfrm>
                <a:off x="1085" y="307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703" name="Freeform 2360"/>
              <p:cNvSpPr>
                <a:spLocks/>
              </p:cNvSpPr>
              <p:nvPr/>
            </p:nvSpPr>
            <p:spPr bwMode="auto">
              <a:xfrm>
                <a:off x="1081" y="308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04" name="Freeform 2361"/>
              <p:cNvSpPr>
                <a:spLocks/>
              </p:cNvSpPr>
              <p:nvPr/>
            </p:nvSpPr>
            <p:spPr bwMode="auto">
              <a:xfrm>
                <a:off x="1081" y="308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705" name="Freeform 2362"/>
              <p:cNvSpPr>
                <a:spLocks/>
              </p:cNvSpPr>
              <p:nvPr/>
            </p:nvSpPr>
            <p:spPr bwMode="auto">
              <a:xfrm>
                <a:off x="1076" y="308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06" name="Freeform 2363"/>
              <p:cNvSpPr>
                <a:spLocks/>
              </p:cNvSpPr>
              <p:nvPr/>
            </p:nvSpPr>
            <p:spPr bwMode="auto">
              <a:xfrm>
                <a:off x="1076" y="308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07" name="Freeform 2364"/>
              <p:cNvSpPr>
                <a:spLocks/>
              </p:cNvSpPr>
              <p:nvPr/>
            </p:nvSpPr>
            <p:spPr bwMode="auto">
              <a:xfrm>
                <a:off x="1072" y="308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08" name="Freeform 2365"/>
              <p:cNvSpPr>
                <a:spLocks/>
              </p:cNvSpPr>
              <p:nvPr/>
            </p:nvSpPr>
            <p:spPr bwMode="auto">
              <a:xfrm>
                <a:off x="1072" y="308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09" name="Freeform 2366"/>
              <p:cNvSpPr>
                <a:spLocks/>
              </p:cNvSpPr>
              <p:nvPr/>
            </p:nvSpPr>
            <p:spPr bwMode="auto">
              <a:xfrm>
                <a:off x="1067" y="308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10" name="Freeform 2367"/>
              <p:cNvSpPr>
                <a:spLocks/>
              </p:cNvSpPr>
              <p:nvPr/>
            </p:nvSpPr>
            <p:spPr bwMode="auto">
              <a:xfrm>
                <a:off x="1067" y="308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711" name="Freeform 2368"/>
              <p:cNvSpPr>
                <a:spLocks/>
              </p:cNvSpPr>
              <p:nvPr/>
            </p:nvSpPr>
            <p:spPr bwMode="auto">
              <a:xfrm>
                <a:off x="1063" y="308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12" name="Freeform 2369"/>
              <p:cNvSpPr>
                <a:spLocks/>
              </p:cNvSpPr>
              <p:nvPr/>
            </p:nvSpPr>
            <p:spPr bwMode="auto">
              <a:xfrm>
                <a:off x="1063" y="308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13" name="Freeform 2370"/>
              <p:cNvSpPr>
                <a:spLocks/>
              </p:cNvSpPr>
              <p:nvPr/>
            </p:nvSpPr>
            <p:spPr bwMode="auto">
              <a:xfrm>
                <a:off x="1058" y="309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14" name="Freeform 2371"/>
              <p:cNvSpPr>
                <a:spLocks/>
              </p:cNvSpPr>
              <p:nvPr/>
            </p:nvSpPr>
            <p:spPr bwMode="auto">
              <a:xfrm>
                <a:off x="1058" y="309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15" name="Freeform 2372"/>
              <p:cNvSpPr>
                <a:spLocks/>
              </p:cNvSpPr>
              <p:nvPr/>
            </p:nvSpPr>
            <p:spPr bwMode="auto">
              <a:xfrm>
                <a:off x="1054" y="309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16" name="Freeform 2373"/>
              <p:cNvSpPr>
                <a:spLocks/>
              </p:cNvSpPr>
              <p:nvPr/>
            </p:nvSpPr>
            <p:spPr bwMode="auto">
              <a:xfrm>
                <a:off x="1054" y="309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717" name="Freeform 2374"/>
              <p:cNvSpPr>
                <a:spLocks/>
              </p:cNvSpPr>
              <p:nvPr/>
            </p:nvSpPr>
            <p:spPr bwMode="auto">
              <a:xfrm>
                <a:off x="1049" y="309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18" name="Freeform 2375"/>
              <p:cNvSpPr>
                <a:spLocks/>
              </p:cNvSpPr>
              <p:nvPr/>
            </p:nvSpPr>
            <p:spPr bwMode="auto">
              <a:xfrm>
                <a:off x="1049" y="309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719" name="Freeform 2376"/>
              <p:cNvSpPr>
                <a:spLocks/>
              </p:cNvSpPr>
              <p:nvPr/>
            </p:nvSpPr>
            <p:spPr bwMode="auto">
              <a:xfrm>
                <a:off x="1045" y="309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20" name="Freeform 2377"/>
              <p:cNvSpPr>
                <a:spLocks/>
              </p:cNvSpPr>
              <p:nvPr/>
            </p:nvSpPr>
            <p:spPr bwMode="auto">
              <a:xfrm>
                <a:off x="1045" y="309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21" name="Freeform 2378"/>
              <p:cNvSpPr>
                <a:spLocks/>
              </p:cNvSpPr>
              <p:nvPr/>
            </p:nvSpPr>
            <p:spPr bwMode="auto">
              <a:xfrm>
                <a:off x="1040" y="309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22" name="Freeform 2379"/>
              <p:cNvSpPr>
                <a:spLocks/>
              </p:cNvSpPr>
              <p:nvPr/>
            </p:nvSpPr>
            <p:spPr bwMode="auto">
              <a:xfrm>
                <a:off x="1040" y="309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723" name="Freeform 2380"/>
              <p:cNvSpPr>
                <a:spLocks/>
              </p:cNvSpPr>
              <p:nvPr/>
            </p:nvSpPr>
            <p:spPr bwMode="auto">
              <a:xfrm>
                <a:off x="1036" y="309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24" name="Freeform 2381"/>
              <p:cNvSpPr>
                <a:spLocks/>
              </p:cNvSpPr>
              <p:nvPr/>
            </p:nvSpPr>
            <p:spPr bwMode="auto">
              <a:xfrm>
                <a:off x="1036" y="309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725" name="Freeform 2382"/>
              <p:cNvSpPr>
                <a:spLocks/>
              </p:cNvSpPr>
              <p:nvPr/>
            </p:nvSpPr>
            <p:spPr bwMode="auto">
              <a:xfrm>
                <a:off x="1031" y="309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26" name="Freeform 2383"/>
              <p:cNvSpPr>
                <a:spLocks/>
              </p:cNvSpPr>
              <p:nvPr/>
            </p:nvSpPr>
            <p:spPr bwMode="auto">
              <a:xfrm>
                <a:off x="1031" y="309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27" name="Freeform 2384"/>
              <p:cNvSpPr>
                <a:spLocks/>
              </p:cNvSpPr>
              <p:nvPr/>
            </p:nvSpPr>
            <p:spPr bwMode="auto">
              <a:xfrm>
                <a:off x="1027" y="310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28" name="Freeform 2385"/>
              <p:cNvSpPr>
                <a:spLocks/>
              </p:cNvSpPr>
              <p:nvPr/>
            </p:nvSpPr>
            <p:spPr bwMode="auto">
              <a:xfrm>
                <a:off x="1027" y="3103"/>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FF0705"/>
                </a:solidFill>
                <a:round/>
                <a:headEnd/>
                <a:tailEnd/>
              </a:ln>
            </p:spPr>
            <p:txBody>
              <a:bodyPr/>
              <a:lstStyle/>
              <a:p>
                <a:endParaRPr lang="en-US"/>
              </a:p>
            </p:txBody>
          </p:sp>
          <p:sp>
            <p:nvSpPr>
              <p:cNvPr id="30729" name="Freeform 2386"/>
              <p:cNvSpPr>
                <a:spLocks/>
              </p:cNvSpPr>
              <p:nvPr/>
            </p:nvSpPr>
            <p:spPr bwMode="auto">
              <a:xfrm>
                <a:off x="1022" y="310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30" name="Freeform 2387"/>
              <p:cNvSpPr>
                <a:spLocks/>
              </p:cNvSpPr>
              <p:nvPr/>
            </p:nvSpPr>
            <p:spPr bwMode="auto">
              <a:xfrm>
                <a:off x="1022" y="3103"/>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0731" name="Freeform 2388"/>
              <p:cNvSpPr>
                <a:spLocks/>
              </p:cNvSpPr>
              <p:nvPr/>
            </p:nvSpPr>
            <p:spPr bwMode="auto">
              <a:xfrm>
                <a:off x="1018" y="310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32" name="Freeform 2389"/>
              <p:cNvSpPr>
                <a:spLocks/>
              </p:cNvSpPr>
              <p:nvPr/>
            </p:nvSpPr>
            <p:spPr bwMode="auto">
              <a:xfrm>
                <a:off x="1018" y="3103"/>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FF0705"/>
                </a:solidFill>
                <a:round/>
                <a:headEnd/>
                <a:tailEnd/>
              </a:ln>
            </p:spPr>
            <p:txBody>
              <a:bodyPr/>
              <a:lstStyle/>
              <a:p>
                <a:endParaRPr lang="en-US"/>
              </a:p>
            </p:txBody>
          </p:sp>
          <p:sp>
            <p:nvSpPr>
              <p:cNvPr id="30733" name="Freeform 2390"/>
              <p:cNvSpPr>
                <a:spLocks/>
              </p:cNvSpPr>
              <p:nvPr/>
            </p:nvSpPr>
            <p:spPr bwMode="auto">
              <a:xfrm>
                <a:off x="1013" y="310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34" name="Freeform 2391"/>
              <p:cNvSpPr>
                <a:spLocks/>
              </p:cNvSpPr>
              <p:nvPr/>
            </p:nvSpPr>
            <p:spPr bwMode="auto">
              <a:xfrm>
                <a:off x="1013" y="310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735" name="Freeform 2392"/>
              <p:cNvSpPr>
                <a:spLocks/>
              </p:cNvSpPr>
              <p:nvPr/>
            </p:nvSpPr>
            <p:spPr bwMode="auto">
              <a:xfrm>
                <a:off x="1009" y="310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36" name="Freeform 2393"/>
              <p:cNvSpPr>
                <a:spLocks/>
              </p:cNvSpPr>
              <p:nvPr/>
            </p:nvSpPr>
            <p:spPr bwMode="auto">
              <a:xfrm>
                <a:off x="1009" y="310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37" name="Freeform 2394"/>
              <p:cNvSpPr>
                <a:spLocks/>
              </p:cNvSpPr>
              <p:nvPr/>
            </p:nvSpPr>
            <p:spPr bwMode="auto">
              <a:xfrm>
                <a:off x="1004" y="311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38" name="Freeform 2395"/>
              <p:cNvSpPr>
                <a:spLocks/>
              </p:cNvSpPr>
              <p:nvPr/>
            </p:nvSpPr>
            <p:spPr bwMode="auto">
              <a:xfrm>
                <a:off x="1004" y="311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39" name="Freeform 2396"/>
              <p:cNvSpPr>
                <a:spLocks/>
              </p:cNvSpPr>
              <p:nvPr/>
            </p:nvSpPr>
            <p:spPr bwMode="auto">
              <a:xfrm>
                <a:off x="999" y="3113"/>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740" name="Freeform 2397"/>
              <p:cNvSpPr>
                <a:spLocks/>
              </p:cNvSpPr>
              <p:nvPr/>
            </p:nvSpPr>
            <p:spPr bwMode="auto">
              <a:xfrm>
                <a:off x="999" y="3113"/>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41" name="Freeform 2398"/>
              <p:cNvSpPr>
                <a:spLocks/>
              </p:cNvSpPr>
              <p:nvPr/>
            </p:nvSpPr>
            <p:spPr bwMode="auto">
              <a:xfrm>
                <a:off x="995" y="311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42" name="Freeform 2399"/>
              <p:cNvSpPr>
                <a:spLocks/>
              </p:cNvSpPr>
              <p:nvPr/>
            </p:nvSpPr>
            <p:spPr bwMode="auto">
              <a:xfrm>
                <a:off x="995" y="311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43" name="Freeform 2400"/>
              <p:cNvSpPr>
                <a:spLocks/>
              </p:cNvSpPr>
              <p:nvPr/>
            </p:nvSpPr>
            <p:spPr bwMode="auto">
              <a:xfrm>
                <a:off x="990" y="311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44" name="Freeform 2401"/>
              <p:cNvSpPr>
                <a:spLocks/>
              </p:cNvSpPr>
              <p:nvPr/>
            </p:nvSpPr>
            <p:spPr bwMode="auto">
              <a:xfrm>
                <a:off x="990" y="311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745" name="Freeform 2402"/>
              <p:cNvSpPr>
                <a:spLocks/>
              </p:cNvSpPr>
              <p:nvPr/>
            </p:nvSpPr>
            <p:spPr bwMode="auto">
              <a:xfrm>
                <a:off x="986" y="312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46" name="Freeform 2403"/>
              <p:cNvSpPr>
                <a:spLocks/>
              </p:cNvSpPr>
              <p:nvPr/>
            </p:nvSpPr>
            <p:spPr bwMode="auto">
              <a:xfrm>
                <a:off x="986" y="312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747" name="Freeform 2404"/>
              <p:cNvSpPr>
                <a:spLocks/>
              </p:cNvSpPr>
              <p:nvPr/>
            </p:nvSpPr>
            <p:spPr bwMode="auto">
              <a:xfrm>
                <a:off x="977" y="312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48" name="Freeform 2405"/>
              <p:cNvSpPr>
                <a:spLocks/>
              </p:cNvSpPr>
              <p:nvPr/>
            </p:nvSpPr>
            <p:spPr bwMode="auto">
              <a:xfrm>
                <a:off x="977" y="312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749" name="Freeform 2406"/>
              <p:cNvSpPr>
                <a:spLocks/>
              </p:cNvSpPr>
              <p:nvPr/>
            </p:nvSpPr>
            <p:spPr bwMode="auto">
              <a:xfrm>
                <a:off x="972" y="312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50" name="Freeform 2407"/>
              <p:cNvSpPr>
                <a:spLocks/>
              </p:cNvSpPr>
              <p:nvPr/>
            </p:nvSpPr>
            <p:spPr bwMode="auto">
              <a:xfrm>
                <a:off x="972" y="312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751" name="Freeform 2408"/>
              <p:cNvSpPr>
                <a:spLocks/>
              </p:cNvSpPr>
              <p:nvPr/>
            </p:nvSpPr>
            <p:spPr bwMode="auto">
              <a:xfrm>
                <a:off x="968" y="312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52" name="Freeform 2409"/>
              <p:cNvSpPr>
                <a:spLocks/>
              </p:cNvSpPr>
              <p:nvPr/>
            </p:nvSpPr>
            <p:spPr bwMode="auto">
              <a:xfrm>
                <a:off x="968" y="312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53" name="Freeform 2410"/>
              <p:cNvSpPr>
                <a:spLocks/>
              </p:cNvSpPr>
              <p:nvPr/>
            </p:nvSpPr>
            <p:spPr bwMode="auto">
              <a:xfrm>
                <a:off x="963" y="313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54" name="Freeform 2411"/>
              <p:cNvSpPr>
                <a:spLocks/>
              </p:cNvSpPr>
              <p:nvPr/>
            </p:nvSpPr>
            <p:spPr bwMode="auto">
              <a:xfrm>
                <a:off x="963" y="313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755" name="Freeform 2412"/>
              <p:cNvSpPr>
                <a:spLocks/>
              </p:cNvSpPr>
              <p:nvPr/>
            </p:nvSpPr>
            <p:spPr bwMode="auto">
              <a:xfrm>
                <a:off x="959" y="313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56" name="Freeform 2413"/>
              <p:cNvSpPr>
                <a:spLocks/>
              </p:cNvSpPr>
              <p:nvPr/>
            </p:nvSpPr>
            <p:spPr bwMode="auto">
              <a:xfrm>
                <a:off x="959" y="313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757" name="Freeform 2414"/>
              <p:cNvSpPr>
                <a:spLocks/>
              </p:cNvSpPr>
              <p:nvPr/>
            </p:nvSpPr>
            <p:spPr bwMode="auto">
              <a:xfrm>
                <a:off x="954" y="313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58" name="Freeform 2415"/>
              <p:cNvSpPr>
                <a:spLocks/>
              </p:cNvSpPr>
              <p:nvPr/>
            </p:nvSpPr>
            <p:spPr bwMode="auto">
              <a:xfrm>
                <a:off x="954" y="313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759" name="Freeform 2416"/>
              <p:cNvSpPr>
                <a:spLocks/>
              </p:cNvSpPr>
              <p:nvPr/>
            </p:nvSpPr>
            <p:spPr bwMode="auto">
              <a:xfrm>
                <a:off x="950" y="313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760" name="Freeform 2417"/>
              <p:cNvSpPr>
                <a:spLocks/>
              </p:cNvSpPr>
              <p:nvPr/>
            </p:nvSpPr>
            <p:spPr bwMode="auto">
              <a:xfrm>
                <a:off x="950" y="313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761" name="Freeform 2418"/>
              <p:cNvSpPr>
                <a:spLocks/>
              </p:cNvSpPr>
              <p:nvPr/>
            </p:nvSpPr>
            <p:spPr bwMode="auto">
              <a:xfrm>
                <a:off x="945" y="314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762" name="Freeform 2419"/>
              <p:cNvSpPr>
                <a:spLocks/>
              </p:cNvSpPr>
              <p:nvPr/>
            </p:nvSpPr>
            <p:spPr bwMode="auto">
              <a:xfrm>
                <a:off x="945" y="314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grpSp>
        <p:grpSp>
          <p:nvGrpSpPr>
            <p:cNvPr id="16" name="Group 2621"/>
            <p:cNvGrpSpPr>
              <a:grpSpLocks/>
            </p:cNvGrpSpPr>
            <p:nvPr/>
          </p:nvGrpSpPr>
          <p:grpSpPr bwMode="auto">
            <a:xfrm>
              <a:off x="479" y="3140"/>
              <a:ext cx="475" cy="542"/>
              <a:chOff x="479" y="3140"/>
              <a:chExt cx="475" cy="542"/>
            </a:xfrm>
          </p:grpSpPr>
          <p:sp>
            <p:nvSpPr>
              <p:cNvPr id="30363" name="Freeform 2421"/>
              <p:cNvSpPr>
                <a:spLocks/>
              </p:cNvSpPr>
              <p:nvPr/>
            </p:nvSpPr>
            <p:spPr bwMode="auto">
              <a:xfrm>
                <a:off x="941" y="314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364" name="Freeform 2422"/>
              <p:cNvSpPr>
                <a:spLocks/>
              </p:cNvSpPr>
              <p:nvPr/>
            </p:nvSpPr>
            <p:spPr bwMode="auto">
              <a:xfrm>
                <a:off x="941" y="314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365" name="Freeform 2423"/>
              <p:cNvSpPr>
                <a:spLocks/>
              </p:cNvSpPr>
              <p:nvPr/>
            </p:nvSpPr>
            <p:spPr bwMode="auto">
              <a:xfrm>
                <a:off x="936" y="314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366" name="Freeform 2424"/>
              <p:cNvSpPr>
                <a:spLocks/>
              </p:cNvSpPr>
              <p:nvPr/>
            </p:nvSpPr>
            <p:spPr bwMode="auto">
              <a:xfrm>
                <a:off x="936" y="314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367" name="Freeform 2425"/>
              <p:cNvSpPr>
                <a:spLocks/>
              </p:cNvSpPr>
              <p:nvPr/>
            </p:nvSpPr>
            <p:spPr bwMode="auto">
              <a:xfrm>
                <a:off x="932" y="314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368" name="Freeform 2426"/>
              <p:cNvSpPr>
                <a:spLocks/>
              </p:cNvSpPr>
              <p:nvPr/>
            </p:nvSpPr>
            <p:spPr bwMode="auto">
              <a:xfrm>
                <a:off x="932" y="314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369" name="Freeform 2427"/>
              <p:cNvSpPr>
                <a:spLocks/>
              </p:cNvSpPr>
              <p:nvPr/>
            </p:nvSpPr>
            <p:spPr bwMode="auto">
              <a:xfrm>
                <a:off x="927" y="314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370" name="Freeform 2428"/>
              <p:cNvSpPr>
                <a:spLocks/>
              </p:cNvSpPr>
              <p:nvPr/>
            </p:nvSpPr>
            <p:spPr bwMode="auto">
              <a:xfrm>
                <a:off x="927" y="314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371" name="Freeform 2429"/>
              <p:cNvSpPr>
                <a:spLocks/>
              </p:cNvSpPr>
              <p:nvPr/>
            </p:nvSpPr>
            <p:spPr bwMode="auto">
              <a:xfrm>
                <a:off x="923" y="315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372" name="Freeform 2430"/>
              <p:cNvSpPr>
                <a:spLocks/>
              </p:cNvSpPr>
              <p:nvPr/>
            </p:nvSpPr>
            <p:spPr bwMode="auto">
              <a:xfrm>
                <a:off x="923" y="315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373" name="Freeform 2431"/>
              <p:cNvSpPr>
                <a:spLocks/>
              </p:cNvSpPr>
              <p:nvPr/>
            </p:nvSpPr>
            <p:spPr bwMode="auto">
              <a:xfrm>
                <a:off x="918" y="315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374" name="Freeform 2432"/>
              <p:cNvSpPr>
                <a:spLocks/>
              </p:cNvSpPr>
              <p:nvPr/>
            </p:nvSpPr>
            <p:spPr bwMode="auto">
              <a:xfrm>
                <a:off x="918" y="315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375" name="Freeform 2433"/>
              <p:cNvSpPr>
                <a:spLocks/>
              </p:cNvSpPr>
              <p:nvPr/>
            </p:nvSpPr>
            <p:spPr bwMode="auto">
              <a:xfrm>
                <a:off x="914" y="315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376" name="Freeform 2434"/>
              <p:cNvSpPr>
                <a:spLocks/>
              </p:cNvSpPr>
              <p:nvPr/>
            </p:nvSpPr>
            <p:spPr bwMode="auto">
              <a:xfrm>
                <a:off x="914" y="315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377" name="Freeform 2435"/>
              <p:cNvSpPr>
                <a:spLocks/>
              </p:cNvSpPr>
              <p:nvPr/>
            </p:nvSpPr>
            <p:spPr bwMode="auto">
              <a:xfrm>
                <a:off x="909" y="315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378" name="Freeform 2436"/>
              <p:cNvSpPr>
                <a:spLocks/>
              </p:cNvSpPr>
              <p:nvPr/>
            </p:nvSpPr>
            <p:spPr bwMode="auto">
              <a:xfrm>
                <a:off x="909" y="315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379" name="Freeform 2437"/>
              <p:cNvSpPr>
                <a:spLocks/>
              </p:cNvSpPr>
              <p:nvPr/>
            </p:nvSpPr>
            <p:spPr bwMode="auto">
              <a:xfrm>
                <a:off x="905" y="316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380" name="Freeform 2438"/>
              <p:cNvSpPr>
                <a:spLocks/>
              </p:cNvSpPr>
              <p:nvPr/>
            </p:nvSpPr>
            <p:spPr bwMode="auto">
              <a:xfrm>
                <a:off x="905" y="316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381" name="Freeform 2439"/>
              <p:cNvSpPr>
                <a:spLocks/>
              </p:cNvSpPr>
              <p:nvPr/>
            </p:nvSpPr>
            <p:spPr bwMode="auto">
              <a:xfrm>
                <a:off x="900" y="316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382" name="Freeform 2440"/>
              <p:cNvSpPr>
                <a:spLocks/>
              </p:cNvSpPr>
              <p:nvPr/>
            </p:nvSpPr>
            <p:spPr bwMode="auto">
              <a:xfrm>
                <a:off x="900" y="316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383" name="Freeform 2441"/>
              <p:cNvSpPr>
                <a:spLocks/>
              </p:cNvSpPr>
              <p:nvPr/>
            </p:nvSpPr>
            <p:spPr bwMode="auto">
              <a:xfrm>
                <a:off x="895" y="3167"/>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384" name="Freeform 2442"/>
              <p:cNvSpPr>
                <a:spLocks/>
              </p:cNvSpPr>
              <p:nvPr/>
            </p:nvSpPr>
            <p:spPr bwMode="auto">
              <a:xfrm>
                <a:off x="895" y="3167"/>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385" name="Freeform 2443"/>
              <p:cNvSpPr>
                <a:spLocks/>
              </p:cNvSpPr>
              <p:nvPr/>
            </p:nvSpPr>
            <p:spPr bwMode="auto">
              <a:xfrm>
                <a:off x="891" y="317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386" name="Freeform 2444"/>
              <p:cNvSpPr>
                <a:spLocks/>
              </p:cNvSpPr>
              <p:nvPr/>
            </p:nvSpPr>
            <p:spPr bwMode="auto">
              <a:xfrm>
                <a:off x="891" y="317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387" name="Freeform 2445"/>
              <p:cNvSpPr>
                <a:spLocks/>
              </p:cNvSpPr>
              <p:nvPr/>
            </p:nvSpPr>
            <p:spPr bwMode="auto">
              <a:xfrm>
                <a:off x="886" y="317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388" name="Freeform 2446"/>
              <p:cNvSpPr>
                <a:spLocks/>
              </p:cNvSpPr>
              <p:nvPr/>
            </p:nvSpPr>
            <p:spPr bwMode="auto">
              <a:xfrm>
                <a:off x="886" y="317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389" name="Freeform 2447"/>
              <p:cNvSpPr>
                <a:spLocks/>
              </p:cNvSpPr>
              <p:nvPr/>
            </p:nvSpPr>
            <p:spPr bwMode="auto">
              <a:xfrm>
                <a:off x="882" y="317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390" name="Freeform 2448"/>
              <p:cNvSpPr>
                <a:spLocks/>
              </p:cNvSpPr>
              <p:nvPr/>
            </p:nvSpPr>
            <p:spPr bwMode="auto">
              <a:xfrm>
                <a:off x="882" y="317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391" name="Freeform 2449"/>
              <p:cNvSpPr>
                <a:spLocks/>
              </p:cNvSpPr>
              <p:nvPr/>
            </p:nvSpPr>
            <p:spPr bwMode="auto">
              <a:xfrm>
                <a:off x="877" y="318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392" name="Freeform 2450"/>
              <p:cNvSpPr>
                <a:spLocks/>
              </p:cNvSpPr>
              <p:nvPr/>
            </p:nvSpPr>
            <p:spPr bwMode="auto">
              <a:xfrm>
                <a:off x="877" y="318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393" name="Freeform 2451"/>
              <p:cNvSpPr>
                <a:spLocks/>
              </p:cNvSpPr>
              <p:nvPr/>
            </p:nvSpPr>
            <p:spPr bwMode="auto">
              <a:xfrm>
                <a:off x="873" y="318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394" name="Freeform 2452"/>
              <p:cNvSpPr>
                <a:spLocks/>
              </p:cNvSpPr>
              <p:nvPr/>
            </p:nvSpPr>
            <p:spPr bwMode="auto">
              <a:xfrm>
                <a:off x="873" y="318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395" name="Freeform 2453"/>
              <p:cNvSpPr>
                <a:spLocks/>
              </p:cNvSpPr>
              <p:nvPr/>
            </p:nvSpPr>
            <p:spPr bwMode="auto">
              <a:xfrm>
                <a:off x="868" y="318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396" name="Freeform 2454"/>
              <p:cNvSpPr>
                <a:spLocks/>
              </p:cNvSpPr>
              <p:nvPr/>
            </p:nvSpPr>
            <p:spPr bwMode="auto">
              <a:xfrm>
                <a:off x="868" y="318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397" name="Freeform 2455"/>
              <p:cNvSpPr>
                <a:spLocks/>
              </p:cNvSpPr>
              <p:nvPr/>
            </p:nvSpPr>
            <p:spPr bwMode="auto">
              <a:xfrm>
                <a:off x="864" y="318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398" name="Freeform 2456"/>
              <p:cNvSpPr>
                <a:spLocks/>
              </p:cNvSpPr>
              <p:nvPr/>
            </p:nvSpPr>
            <p:spPr bwMode="auto">
              <a:xfrm>
                <a:off x="864" y="318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399" name="Freeform 2457"/>
              <p:cNvSpPr>
                <a:spLocks/>
              </p:cNvSpPr>
              <p:nvPr/>
            </p:nvSpPr>
            <p:spPr bwMode="auto">
              <a:xfrm>
                <a:off x="859" y="319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00" name="Freeform 2458"/>
              <p:cNvSpPr>
                <a:spLocks/>
              </p:cNvSpPr>
              <p:nvPr/>
            </p:nvSpPr>
            <p:spPr bwMode="auto">
              <a:xfrm>
                <a:off x="859" y="319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01" name="Freeform 2459"/>
              <p:cNvSpPr>
                <a:spLocks/>
              </p:cNvSpPr>
              <p:nvPr/>
            </p:nvSpPr>
            <p:spPr bwMode="auto">
              <a:xfrm>
                <a:off x="855" y="319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02" name="Freeform 2460"/>
              <p:cNvSpPr>
                <a:spLocks/>
              </p:cNvSpPr>
              <p:nvPr/>
            </p:nvSpPr>
            <p:spPr bwMode="auto">
              <a:xfrm>
                <a:off x="855" y="319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403" name="Freeform 2461"/>
              <p:cNvSpPr>
                <a:spLocks/>
              </p:cNvSpPr>
              <p:nvPr/>
            </p:nvSpPr>
            <p:spPr bwMode="auto">
              <a:xfrm>
                <a:off x="850" y="320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04" name="Freeform 2462"/>
              <p:cNvSpPr>
                <a:spLocks/>
              </p:cNvSpPr>
              <p:nvPr/>
            </p:nvSpPr>
            <p:spPr bwMode="auto">
              <a:xfrm>
                <a:off x="850" y="320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05" name="Freeform 2463"/>
              <p:cNvSpPr>
                <a:spLocks/>
              </p:cNvSpPr>
              <p:nvPr/>
            </p:nvSpPr>
            <p:spPr bwMode="auto">
              <a:xfrm>
                <a:off x="846" y="320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06" name="Freeform 2464"/>
              <p:cNvSpPr>
                <a:spLocks/>
              </p:cNvSpPr>
              <p:nvPr/>
            </p:nvSpPr>
            <p:spPr bwMode="auto">
              <a:xfrm>
                <a:off x="846" y="320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07" name="Freeform 2465"/>
              <p:cNvSpPr>
                <a:spLocks/>
              </p:cNvSpPr>
              <p:nvPr/>
            </p:nvSpPr>
            <p:spPr bwMode="auto">
              <a:xfrm>
                <a:off x="841" y="320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08" name="Freeform 2466"/>
              <p:cNvSpPr>
                <a:spLocks/>
              </p:cNvSpPr>
              <p:nvPr/>
            </p:nvSpPr>
            <p:spPr bwMode="auto">
              <a:xfrm>
                <a:off x="841" y="3207"/>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0409" name="Freeform 2467"/>
              <p:cNvSpPr>
                <a:spLocks/>
              </p:cNvSpPr>
              <p:nvPr/>
            </p:nvSpPr>
            <p:spPr bwMode="auto">
              <a:xfrm>
                <a:off x="837" y="321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10" name="Freeform 2468"/>
              <p:cNvSpPr>
                <a:spLocks/>
              </p:cNvSpPr>
              <p:nvPr/>
            </p:nvSpPr>
            <p:spPr bwMode="auto">
              <a:xfrm>
                <a:off x="837" y="321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411" name="Freeform 2469"/>
              <p:cNvSpPr>
                <a:spLocks/>
              </p:cNvSpPr>
              <p:nvPr/>
            </p:nvSpPr>
            <p:spPr bwMode="auto">
              <a:xfrm>
                <a:off x="832" y="3217"/>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12" name="Freeform 2470"/>
              <p:cNvSpPr>
                <a:spLocks/>
              </p:cNvSpPr>
              <p:nvPr/>
            </p:nvSpPr>
            <p:spPr bwMode="auto">
              <a:xfrm>
                <a:off x="832" y="321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13" name="Freeform 2471"/>
              <p:cNvSpPr>
                <a:spLocks/>
              </p:cNvSpPr>
              <p:nvPr/>
            </p:nvSpPr>
            <p:spPr bwMode="auto">
              <a:xfrm>
                <a:off x="828" y="321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14" name="Freeform 2472"/>
              <p:cNvSpPr>
                <a:spLocks/>
              </p:cNvSpPr>
              <p:nvPr/>
            </p:nvSpPr>
            <p:spPr bwMode="auto">
              <a:xfrm>
                <a:off x="828" y="321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15" name="Freeform 2473"/>
              <p:cNvSpPr>
                <a:spLocks/>
              </p:cNvSpPr>
              <p:nvPr/>
            </p:nvSpPr>
            <p:spPr bwMode="auto">
              <a:xfrm>
                <a:off x="823" y="322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16" name="Freeform 2474"/>
              <p:cNvSpPr>
                <a:spLocks/>
              </p:cNvSpPr>
              <p:nvPr/>
            </p:nvSpPr>
            <p:spPr bwMode="auto">
              <a:xfrm>
                <a:off x="823" y="322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17" name="Freeform 2475"/>
              <p:cNvSpPr>
                <a:spLocks/>
              </p:cNvSpPr>
              <p:nvPr/>
            </p:nvSpPr>
            <p:spPr bwMode="auto">
              <a:xfrm>
                <a:off x="814" y="322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18" name="Freeform 2476"/>
              <p:cNvSpPr>
                <a:spLocks/>
              </p:cNvSpPr>
              <p:nvPr/>
            </p:nvSpPr>
            <p:spPr bwMode="auto">
              <a:xfrm>
                <a:off x="814" y="322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19" name="Freeform 2477"/>
              <p:cNvSpPr>
                <a:spLocks/>
              </p:cNvSpPr>
              <p:nvPr/>
            </p:nvSpPr>
            <p:spPr bwMode="auto">
              <a:xfrm>
                <a:off x="810" y="3230"/>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20" name="Freeform 2478"/>
              <p:cNvSpPr>
                <a:spLocks/>
              </p:cNvSpPr>
              <p:nvPr/>
            </p:nvSpPr>
            <p:spPr bwMode="auto">
              <a:xfrm>
                <a:off x="810" y="323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421" name="Freeform 2479"/>
              <p:cNvSpPr>
                <a:spLocks/>
              </p:cNvSpPr>
              <p:nvPr/>
            </p:nvSpPr>
            <p:spPr bwMode="auto">
              <a:xfrm>
                <a:off x="805" y="323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22" name="Freeform 2480"/>
              <p:cNvSpPr>
                <a:spLocks/>
              </p:cNvSpPr>
              <p:nvPr/>
            </p:nvSpPr>
            <p:spPr bwMode="auto">
              <a:xfrm>
                <a:off x="805" y="323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23" name="Freeform 2481"/>
              <p:cNvSpPr>
                <a:spLocks/>
              </p:cNvSpPr>
              <p:nvPr/>
            </p:nvSpPr>
            <p:spPr bwMode="auto">
              <a:xfrm>
                <a:off x="800" y="3239"/>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424" name="Freeform 2482"/>
              <p:cNvSpPr>
                <a:spLocks/>
              </p:cNvSpPr>
              <p:nvPr/>
            </p:nvSpPr>
            <p:spPr bwMode="auto">
              <a:xfrm>
                <a:off x="800" y="3239"/>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25" name="Freeform 2483"/>
              <p:cNvSpPr>
                <a:spLocks/>
              </p:cNvSpPr>
              <p:nvPr/>
            </p:nvSpPr>
            <p:spPr bwMode="auto">
              <a:xfrm>
                <a:off x="796" y="324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26" name="Freeform 2484"/>
              <p:cNvSpPr>
                <a:spLocks/>
              </p:cNvSpPr>
              <p:nvPr/>
            </p:nvSpPr>
            <p:spPr bwMode="auto">
              <a:xfrm>
                <a:off x="796" y="324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27" name="Freeform 2485"/>
              <p:cNvSpPr>
                <a:spLocks/>
              </p:cNvSpPr>
              <p:nvPr/>
            </p:nvSpPr>
            <p:spPr bwMode="auto">
              <a:xfrm>
                <a:off x="791" y="324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28" name="Freeform 2486"/>
              <p:cNvSpPr>
                <a:spLocks/>
              </p:cNvSpPr>
              <p:nvPr/>
            </p:nvSpPr>
            <p:spPr bwMode="auto">
              <a:xfrm>
                <a:off x="791" y="324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29" name="Freeform 2487"/>
              <p:cNvSpPr>
                <a:spLocks/>
              </p:cNvSpPr>
              <p:nvPr/>
            </p:nvSpPr>
            <p:spPr bwMode="auto">
              <a:xfrm>
                <a:off x="787" y="325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30" name="Freeform 2488"/>
              <p:cNvSpPr>
                <a:spLocks/>
              </p:cNvSpPr>
              <p:nvPr/>
            </p:nvSpPr>
            <p:spPr bwMode="auto">
              <a:xfrm>
                <a:off x="787" y="325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31" name="Freeform 2489"/>
              <p:cNvSpPr>
                <a:spLocks/>
              </p:cNvSpPr>
              <p:nvPr/>
            </p:nvSpPr>
            <p:spPr bwMode="auto">
              <a:xfrm>
                <a:off x="782" y="325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32" name="Freeform 2490"/>
              <p:cNvSpPr>
                <a:spLocks/>
              </p:cNvSpPr>
              <p:nvPr/>
            </p:nvSpPr>
            <p:spPr bwMode="auto">
              <a:xfrm>
                <a:off x="782" y="325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33" name="Freeform 2491"/>
              <p:cNvSpPr>
                <a:spLocks/>
              </p:cNvSpPr>
              <p:nvPr/>
            </p:nvSpPr>
            <p:spPr bwMode="auto">
              <a:xfrm>
                <a:off x="778" y="326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34" name="Freeform 2492"/>
              <p:cNvSpPr>
                <a:spLocks/>
              </p:cNvSpPr>
              <p:nvPr/>
            </p:nvSpPr>
            <p:spPr bwMode="auto">
              <a:xfrm>
                <a:off x="778" y="326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35" name="Freeform 2493"/>
              <p:cNvSpPr>
                <a:spLocks/>
              </p:cNvSpPr>
              <p:nvPr/>
            </p:nvSpPr>
            <p:spPr bwMode="auto">
              <a:xfrm>
                <a:off x="773" y="326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36" name="Freeform 2494"/>
              <p:cNvSpPr>
                <a:spLocks/>
              </p:cNvSpPr>
              <p:nvPr/>
            </p:nvSpPr>
            <p:spPr bwMode="auto">
              <a:xfrm>
                <a:off x="773" y="326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37" name="Freeform 2495"/>
              <p:cNvSpPr>
                <a:spLocks/>
              </p:cNvSpPr>
              <p:nvPr/>
            </p:nvSpPr>
            <p:spPr bwMode="auto">
              <a:xfrm>
                <a:off x="769" y="3271"/>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38" name="Freeform 2496"/>
              <p:cNvSpPr>
                <a:spLocks/>
              </p:cNvSpPr>
              <p:nvPr/>
            </p:nvSpPr>
            <p:spPr bwMode="auto">
              <a:xfrm>
                <a:off x="769" y="327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39" name="Freeform 2497"/>
              <p:cNvSpPr>
                <a:spLocks/>
              </p:cNvSpPr>
              <p:nvPr/>
            </p:nvSpPr>
            <p:spPr bwMode="auto">
              <a:xfrm>
                <a:off x="764" y="327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40" name="Freeform 2498"/>
              <p:cNvSpPr>
                <a:spLocks/>
              </p:cNvSpPr>
              <p:nvPr/>
            </p:nvSpPr>
            <p:spPr bwMode="auto">
              <a:xfrm>
                <a:off x="764" y="327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41" name="Freeform 2499"/>
              <p:cNvSpPr>
                <a:spLocks/>
              </p:cNvSpPr>
              <p:nvPr/>
            </p:nvSpPr>
            <p:spPr bwMode="auto">
              <a:xfrm>
                <a:off x="760" y="327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42" name="Freeform 2500"/>
              <p:cNvSpPr>
                <a:spLocks/>
              </p:cNvSpPr>
              <p:nvPr/>
            </p:nvSpPr>
            <p:spPr bwMode="auto">
              <a:xfrm>
                <a:off x="760" y="327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443" name="Freeform 2501"/>
              <p:cNvSpPr>
                <a:spLocks/>
              </p:cNvSpPr>
              <p:nvPr/>
            </p:nvSpPr>
            <p:spPr bwMode="auto">
              <a:xfrm>
                <a:off x="755" y="328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44" name="Freeform 2502"/>
              <p:cNvSpPr>
                <a:spLocks/>
              </p:cNvSpPr>
              <p:nvPr/>
            </p:nvSpPr>
            <p:spPr bwMode="auto">
              <a:xfrm>
                <a:off x="755" y="328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45" name="Freeform 2503"/>
              <p:cNvSpPr>
                <a:spLocks/>
              </p:cNvSpPr>
              <p:nvPr/>
            </p:nvSpPr>
            <p:spPr bwMode="auto">
              <a:xfrm>
                <a:off x="751" y="328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46" name="Freeform 2504"/>
              <p:cNvSpPr>
                <a:spLocks/>
              </p:cNvSpPr>
              <p:nvPr/>
            </p:nvSpPr>
            <p:spPr bwMode="auto">
              <a:xfrm>
                <a:off x="751" y="328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447" name="Freeform 2505"/>
              <p:cNvSpPr>
                <a:spLocks/>
              </p:cNvSpPr>
              <p:nvPr/>
            </p:nvSpPr>
            <p:spPr bwMode="auto">
              <a:xfrm>
                <a:off x="746" y="328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48" name="Freeform 2506"/>
              <p:cNvSpPr>
                <a:spLocks/>
              </p:cNvSpPr>
              <p:nvPr/>
            </p:nvSpPr>
            <p:spPr bwMode="auto">
              <a:xfrm>
                <a:off x="746" y="328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49" name="Freeform 2507"/>
              <p:cNvSpPr>
                <a:spLocks/>
              </p:cNvSpPr>
              <p:nvPr/>
            </p:nvSpPr>
            <p:spPr bwMode="auto">
              <a:xfrm>
                <a:off x="742" y="3293"/>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50" name="Freeform 2508"/>
              <p:cNvSpPr>
                <a:spLocks/>
              </p:cNvSpPr>
              <p:nvPr/>
            </p:nvSpPr>
            <p:spPr bwMode="auto">
              <a:xfrm>
                <a:off x="742" y="329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451" name="Freeform 2509"/>
              <p:cNvSpPr>
                <a:spLocks/>
              </p:cNvSpPr>
              <p:nvPr/>
            </p:nvSpPr>
            <p:spPr bwMode="auto">
              <a:xfrm>
                <a:off x="737" y="329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52" name="Freeform 2510"/>
              <p:cNvSpPr>
                <a:spLocks/>
              </p:cNvSpPr>
              <p:nvPr/>
            </p:nvSpPr>
            <p:spPr bwMode="auto">
              <a:xfrm>
                <a:off x="737" y="329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53" name="Freeform 2511"/>
              <p:cNvSpPr>
                <a:spLocks/>
              </p:cNvSpPr>
              <p:nvPr/>
            </p:nvSpPr>
            <p:spPr bwMode="auto">
              <a:xfrm>
                <a:off x="733" y="330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54" name="Freeform 2512"/>
              <p:cNvSpPr>
                <a:spLocks/>
              </p:cNvSpPr>
              <p:nvPr/>
            </p:nvSpPr>
            <p:spPr bwMode="auto">
              <a:xfrm>
                <a:off x="733" y="330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455" name="Freeform 2513"/>
              <p:cNvSpPr>
                <a:spLocks/>
              </p:cNvSpPr>
              <p:nvPr/>
            </p:nvSpPr>
            <p:spPr bwMode="auto">
              <a:xfrm>
                <a:off x="728" y="330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4 h 14"/>
                  <a:gd name="T14" fmla="*/ 14 w 14"/>
                  <a:gd name="T15" fmla="*/ 4 h 14"/>
                  <a:gd name="T16" fmla="*/ 14 w 14"/>
                  <a:gd name="T17" fmla="*/ 4 h 14"/>
                  <a:gd name="T18" fmla="*/ 14 w 14"/>
                  <a:gd name="T19" fmla="*/ 4 h 14"/>
                  <a:gd name="T20" fmla="*/ 14 w 14"/>
                  <a:gd name="T21" fmla="*/ 4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4 h 14"/>
                  <a:gd name="T70" fmla="*/ 0 w 14"/>
                  <a:gd name="T71" fmla="*/ 4 h 14"/>
                  <a:gd name="T72" fmla="*/ 0 w 14"/>
                  <a:gd name="T73" fmla="*/ 4 h 14"/>
                  <a:gd name="T74" fmla="*/ 0 w 14"/>
                  <a:gd name="T75" fmla="*/ 4 h 14"/>
                  <a:gd name="T76" fmla="*/ 0 w 14"/>
                  <a:gd name="T77" fmla="*/ 4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4"/>
                    </a:lnTo>
                    <a:lnTo>
                      <a:pt x="14" y="9"/>
                    </a:lnTo>
                    <a:lnTo>
                      <a:pt x="14" y="14"/>
                    </a:lnTo>
                    <a:lnTo>
                      <a:pt x="9" y="14"/>
                    </a:lnTo>
                    <a:lnTo>
                      <a:pt x="5" y="14"/>
                    </a:lnTo>
                    <a:lnTo>
                      <a:pt x="0" y="14"/>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56" name="Freeform 2514"/>
              <p:cNvSpPr>
                <a:spLocks/>
              </p:cNvSpPr>
              <p:nvPr/>
            </p:nvSpPr>
            <p:spPr bwMode="auto">
              <a:xfrm>
                <a:off x="728" y="330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57" name="Freeform 2515"/>
              <p:cNvSpPr>
                <a:spLocks/>
              </p:cNvSpPr>
              <p:nvPr/>
            </p:nvSpPr>
            <p:spPr bwMode="auto">
              <a:xfrm>
                <a:off x="724" y="331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58" name="Freeform 2516"/>
              <p:cNvSpPr>
                <a:spLocks/>
              </p:cNvSpPr>
              <p:nvPr/>
            </p:nvSpPr>
            <p:spPr bwMode="auto">
              <a:xfrm>
                <a:off x="724" y="3311"/>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FF0705"/>
                </a:solidFill>
                <a:round/>
                <a:headEnd/>
                <a:tailEnd/>
              </a:ln>
            </p:spPr>
            <p:txBody>
              <a:bodyPr/>
              <a:lstStyle/>
              <a:p>
                <a:endParaRPr lang="en-US"/>
              </a:p>
            </p:txBody>
          </p:sp>
          <p:sp>
            <p:nvSpPr>
              <p:cNvPr id="30459" name="Freeform 2517"/>
              <p:cNvSpPr>
                <a:spLocks/>
              </p:cNvSpPr>
              <p:nvPr/>
            </p:nvSpPr>
            <p:spPr bwMode="auto">
              <a:xfrm>
                <a:off x="719" y="331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60" name="Freeform 2518"/>
              <p:cNvSpPr>
                <a:spLocks/>
              </p:cNvSpPr>
              <p:nvPr/>
            </p:nvSpPr>
            <p:spPr bwMode="auto">
              <a:xfrm>
                <a:off x="719" y="331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61" name="Freeform 2519"/>
              <p:cNvSpPr>
                <a:spLocks/>
              </p:cNvSpPr>
              <p:nvPr/>
            </p:nvSpPr>
            <p:spPr bwMode="auto">
              <a:xfrm>
                <a:off x="715" y="331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62" name="Freeform 2520"/>
              <p:cNvSpPr>
                <a:spLocks/>
              </p:cNvSpPr>
              <p:nvPr/>
            </p:nvSpPr>
            <p:spPr bwMode="auto">
              <a:xfrm>
                <a:off x="715" y="331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463" name="Freeform 2521"/>
              <p:cNvSpPr>
                <a:spLocks/>
              </p:cNvSpPr>
              <p:nvPr/>
            </p:nvSpPr>
            <p:spPr bwMode="auto">
              <a:xfrm>
                <a:off x="710" y="3325"/>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64" name="Freeform 2522"/>
              <p:cNvSpPr>
                <a:spLocks/>
              </p:cNvSpPr>
              <p:nvPr/>
            </p:nvSpPr>
            <p:spPr bwMode="auto">
              <a:xfrm>
                <a:off x="710" y="332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65" name="Freeform 2523"/>
              <p:cNvSpPr>
                <a:spLocks/>
              </p:cNvSpPr>
              <p:nvPr/>
            </p:nvSpPr>
            <p:spPr bwMode="auto">
              <a:xfrm>
                <a:off x="706" y="3330"/>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66" name="Freeform 2524"/>
              <p:cNvSpPr>
                <a:spLocks/>
              </p:cNvSpPr>
              <p:nvPr/>
            </p:nvSpPr>
            <p:spPr bwMode="auto">
              <a:xfrm>
                <a:off x="706" y="333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67" name="Freeform 2525"/>
              <p:cNvSpPr>
                <a:spLocks/>
              </p:cNvSpPr>
              <p:nvPr/>
            </p:nvSpPr>
            <p:spPr bwMode="auto">
              <a:xfrm>
                <a:off x="701" y="333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68" name="Freeform 2526"/>
              <p:cNvSpPr>
                <a:spLocks/>
              </p:cNvSpPr>
              <p:nvPr/>
            </p:nvSpPr>
            <p:spPr bwMode="auto">
              <a:xfrm>
                <a:off x="701" y="333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69" name="Freeform 2527"/>
              <p:cNvSpPr>
                <a:spLocks/>
              </p:cNvSpPr>
              <p:nvPr/>
            </p:nvSpPr>
            <p:spPr bwMode="auto">
              <a:xfrm>
                <a:off x="696" y="3334"/>
                <a:ext cx="14" cy="14"/>
              </a:xfrm>
              <a:custGeom>
                <a:avLst/>
                <a:gdLst>
                  <a:gd name="T0" fmla="*/ 10 w 14"/>
                  <a:gd name="T1" fmla="*/ 0 h 14"/>
                  <a:gd name="T2" fmla="*/ 10 w 14"/>
                  <a:gd name="T3" fmla="*/ 0 h 14"/>
                  <a:gd name="T4" fmla="*/ 10 w 14"/>
                  <a:gd name="T5" fmla="*/ 0 h 14"/>
                  <a:gd name="T6" fmla="*/ 10 w 14"/>
                  <a:gd name="T7" fmla="*/ 0 h 14"/>
                  <a:gd name="T8" fmla="*/ 10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10 w 14"/>
                  <a:gd name="T35" fmla="*/ 14 h 14"/>
                  <a:gd name="T36" fmla="*/ 10 w 14"/>
                  <a:gd name="T37" fmla="*/ 14 h 14"/>
                  <a:gd name="T38" fmla="*/ 10 w 14"/>
                  <a:gd name="T39" fmla="*/ 14 h 14"/>
                  <a:gd name="T40" fmla="*/ 10 w 14"/>
                  <a:gd name="T41" fmla="*/ 14 h 14"/>
                  <a:gd name="T42" fmla="*/ 10 w 14"/>
                  <a:gd name="T43" fmla="*/ 14 h 14"/>
                  <a:gd name="T44" fmla="*/ 10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10" y="0"/>
                    </a:moveTo>
                    <a:lnTo>
                      <a:pt x="10" y="0"/>
                    </a:lnTo>
                    <a:lnTo>
                      <a:pt x="14" y="0"/>
                    </a:lnTo>
                    <a:lnTo>
                      <a:pt x="14" y="5"/>
                    </a:lnTo>
                    <a:lnTo>
                      <a:pt x="14" y="9"/>
                    </a:lnTo>
                    <a:lnTo>
                      <a:pt x="14" y="14"/>
                    </a:lnTo>
                    <a:lnTo>
                      <a:pt x="10" y="14"/>
                    </a:lnTo>
                    <a:lnTo>
                      <a:pt x="5" y="14"/>
                    </a:lnTo>
                    <a:lnTo>
                      <a:pt x="0" y="14"/>
                    </a:lnTo>
                    <a:lnTo>
                      <a:pt x="0" y="9"/>
                    </a:lnTo>
                    <a:lnTo>
                      <a:pt x="0" y="5"/>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470" name="Freeform 2528"/>
              <p:cNvSpPr>
                <a:spLocks/>
              </p:cNvSpPr>
              <p:nvPr/>
            </p:nvSpPr>
            <p:spPr bwMode="auto">
              <a:xfrm>
                <a:off x="696" y="3334"/>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5 h 9"/>
                  <a:gd name="T16" fmla="*/ 10 w 10"/>
                  <a:gd name="T17" fmla="*/ 5 h 9"/>
                  <a:gd name="T18" fmla="*/ 10 w 10"/>
                  <a:gd name="T19" fmla="*/ 5 h 9"/>
                  <a:gd name="T20" fmla="*/ 10 w 10"/>
                  <a:gd name="T21" fmla="*/ 5 h 9"/>
                  <a:gd name="T22" fmla="*/ 10 w 10"/>
                  <a:gd name="T23" fmla="*/ 5 h 9"/>
                  <a:gd name="T24" fmla="*/ 10 w 10"/>
                  <a:gd name="T25" fmla="*/ 5 h 9"/>
                  <a:gd name="T26" fmla="*/ 10 w 10"/>
                  <a:gd name="T27" fmla="*/ 5 h 9"/>
                  <a:gd name="T28" fmla="*/ 10 w 10"/>
                  <a:gd name="T29" fmla="*/ 5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5 h 9"/>
                  <a:gd name="T62" fmla="*/ 0 w 10"/>
                  <a:gd name="T63" fmla="*/ 5 h 9"/>
                  <a:gd name="T64" fmla="*/ 0 w 10"/>
                  <a:gd name="T65" fmla="*/ 5 h 9"/>
                  <a:gd name="T66" fmla="*/ 0 w 10"/>
                  <a:gd name="T67" fmla="*/ 5 h 9"/>
                  <a:gd name="T68" fmla="*/ 0 w 10"/>
                  <a:gd name="T69" fmla="*/ 5 h 9"/>
                  <a:gd name="T70" fmla="*/ 0 w 10"/>
                  <a:gd name="T71" fmla="*/ 5 h 9"/>
                  <a:gd name="T72" fmla="*/ 0 w 10"/>
                  <a:gd name="T73" fmla="*/ 5 h 9"/>
                  <a:gd name="T74" fmla="*/ 0 w 10"/>
                  <a:gd name="T75" fmla="*/ 5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5"/>
                    </a:lnTo>
                    <a:lnTo>
                      <a:pt x="10"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71" name="Freeform 2529"/>
              <p:cNvSpPr>
                <a:spLocks/>
              </p:cNvSpPr>
              <p:nvPr/>
            </p:nvSpPr>
            <p:spPr bwMode="auto">
              <a:xfrm>
                <a:off x="692" y="333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4 w 14"/>
                  <a:gd name="T47" fmla="*/ 13 h 13"/>
                  <a:gd name="T48" fmla="*/ 4 w 14"/>
                  <a:gd name="T49" fmla="*/ 13 h 13"/>
                  <a:gd name="T50" fmla="*/ 4 w 14"/>
                  <a:gd name="T51" fmla="*/ 13 h 13"/>
                  <a:gd name="T52" fmla="*/ 4 w 14"/>
                  <a:gd name="T53" fmla="*/ 13 h 13"/>
                  <a:gd name="T54" fmla="*/ 4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4 w 14"/>
                  <a:gd name="T81" fmla="*/ 0 h 13"/>
                  <a:gd name="T82" fmla="*/ 4 w 14"/>
                  <a:gd name="T83" fmla="*/ 0 h 13"/>
                  <a:gd name="T84" fmla="*/ 4 w 14"/>
                  <a:gd name="T85" fmla="*/ 0 h 13"/>
                  <a:gd name="T86" fmla="*/ 4 w 14"/>
                  <a:gd name="T87" fmla="*/ 0 h 13"/>
                  <a:gd name="T88" fmla="*/ 4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72" name="Freeform 2530"/>
              <p:cNvSpPr>
                <a:spLocks/>
              </p:cNvSpPr>
              <p:nvPr/>
            </p:nvSpPr>
            <p:spPr bwMode="auto">
              <a:xfrm>
                <a:off x="692" y="333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73" name="Freeform 2531"/>
              <p:cNvSpPr>
                <a:spLocks/>
              </p:cNvSpPr>
              <p:nvPr/>
            </p:nvSpPr>
            <p:spPr bwMode="auto">
              <a:xfrm>
                <a:off x="687" y="3343"/>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74" name="Freeform 2532"/>
              <p:cNvSpPr>
                <a:spLocks/>
              </p:cNvSpPr>
              <p:nvPr/>
            </p:nvSpPr>
            <p:spPr bwMode="auto">
              <a:xfrm>
                <a:off x="687" y="334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75" name="Freeform 2533"/>
              <p:cNvSpPr>
                <a:spLocks/>
              </p:cNvSpPr>
              <p:nvPr/>
            </p:nvSpPr>
            <p:spPr bwMode="auto">
              <a:xfrm>
                <a:off x="683" y="3348"/>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76" name="Freeform 2534"/>
              <p:cNvSpPr>
                <a:spLocks/>
              </p:cNvSpPr>
              <p:nvPr/>
            </p:nvSpPr>
            <p:spPr bwMode="auto">
              <a:xfrm>
                <a:off x="683" y="334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77" name="Freeform 2535"/>
              <p:cNvSpPr>
                <a:spLocks/>
              </p:cNvSpPr>
              <p:nvPr/>
            </p:nvSpPr>
            <p:spPr bwMode="auto">
              <a:xfrm>
                <a:off x="678" y="3348"/>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78" name="Freeform 2536"/>
              <p:cNvSpPr>
                <a:spLocks/>
              </p:cNvSpPr>
              <p:nvPr/>
            </p:nvSpPr>
            <p:spPr bwMode="auto">
              <a:xfrm>
                <a:off x="678" y="334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79" name="Freeform 2537"/>
              <p:cNvSpPr>
                <a:spLocks/>
              </p:cNvSpPr>
              <p:nvPr/>
            </p:nvSpPr>
            <p:spPr bwMode="auto">
              <a:xfrm>
                <a:off x="674" y="3357"/>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80" name="Freeform 2538"/>
              <p:cNvSpPr>
                <a:spLocks/>
              </p:cNvSpPr>
              <p:nvPr/>
            </p:nvSpPr>
            <p:spPr bwMode="auto">
              <a:xfrm>
                <a:off x="674" y="335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81" name="Freeform 2539"/>
              <p:cNvSpPr>
                <a:spLocks/>
              </p:cNvSpPr>
              <p:nvPr/>
            </p:nvSpPr>
            <p:spPr bwMode="auto">
              <a:xfrm>
                <a:off x="669" y="3361"/>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82" name="Freeform 2540"/>
              <p:cNvSpPr>
                <a:spLocks/>
              </p:cNvSpPr>
              <p:nvPr/>
            </p:nvSpPr>
            <p:spPr bwMode="auto">
              <a:xfrm>
                <a:off x="669" y="336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83" name="Freeform 2541"/>
              <p:cNvSpPr>
                <a:spLocks/>
              </p:cNvSpPr>
              <p:nvPr/>
            </p:nvSpPr>
            <p:spPr bwMode="auto">
              <a:xfrm>
                <a:off x="665" y="3366"/>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84" name="Freeform 2542"/>
              <p:cNvSpPr>
                <a:spLocks/>
              </p:cNvSpPr>
              <p:nvPr/>
            </p:nvSpPr>
            <p:spPr bwMode="auto">
              <a:xfrm>
                <a:off x="665" y="336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85" name="Freeform 2543"/>
              <p:cNvSpPr>
                <a:spLocks/>
              </p:cNvSpPr>
              <p:nvPr/>
            </p:nvSpPr>
            <p:spPr bwMode="auto">
              <a:xfrm>
                <a:off x="660" y="337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86" name="Freeform 2544"/>
              <p:cNvSpPr>
                <a:spLocks/>
              </p:cNvSpPr>
              <p:nvPr/>
            </p:nvSpPr>
            <p:spPr bwMode="auto">
              <a:xfrm>
                <a:off x="660" y="337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87" name="Freeform 2545"/>
              <p:cNvSpPr>
                <a:spLocks/>
              </p:cNvSpPr>
              <p:nvPr/>
            </p:nvSpPr>
            <p:spPr bwMode="auto">
              <a:xfrm>
                <a:off x="651" y="337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88" name="Freeform 2546"/>
              <p:cNvSpPr>
                <a:spLocks/>
              </p:cNvSpPr>
              <p:nvPr/>
            </p:nvSpPr>
            <p:spPr bwMode="auto">
              <a:xfrm>
                <a:off x="651" y="337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489" name="Freeform 2547"/>
              <p:cNvSpPr>
                <a:spLocks/>
              </p:cNvSpPr>
              <p:nvPr/>
            </p:nvSpPr>
            <p:spPr bwMode="auto">
              <a:xfrm>
                <a:off x="647" y="337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90" name="Freeform 2548"/>
              <p:cNvSpPr>
                <a:spLocks/>
              </p:cNvSpPr>
              <p:nvPr/>
            </p:nvSpPr>
            <p:spPr bwMode="auto">
              <a:xfrm>
                <a:off x="647" y="337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491" name="Freeform 2549"/>
              <p:cNvSpPr>
                <a:spLocks/>
              </p:cNvSpPr>
              <p:nvPr/>
            </p:nvSpPr>
            <p:spPr bwMode="auto">
              <a:xfrm>
                <a:off x="642" y="337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92" name="Freeform 2550"/>
              <p:cNvSpPr>
                <a:spLocks/>
              </p:cNvSpPr>
              <p:nvPr/>
            </p:nvSpPr>
            <p:spPr bwMode="auto">
              <a:xfrm>
                <a:off x="642" y="337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93" name="Freeform 2551"/>
              <p:cNvSpPr>
                <a:spLocks/>
              </p:cNvSpPr>
              <p:nvPr/>
            </p:nvSpPr>
            <p:spPr bwMode="auto">
              <a:xfrm>
                <a:off x="638" y="338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94" name="Freeform 2552"/>
              <p:cNvSpPr>
                <a:spLocks/>
              </p:cNvSpPr>
              <p:nvPr/>
            </p:nvSpPr>
            <p:spPr bwMode="auto">
              <a:xfrm>
                <a:off x="638" y="338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495" name="Freeform 2553"/>
              <p:cNvSpPr>
                <a:spLocks/>
              </p:cNvSpPr>
              <p:nvPr/>
            </p:nvSpPr>
            <p:spPr bwMode="auto">
              <a:xfrm>
                <a:off x="633" y="338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496" name="Freeform 2554"/>
              <p:cNvSpPr>
                <a:spLocks/>
              </p:cNvSpPr>
              <p:nvPr/>
            </p:nvSpPr>
            <p:spPr bwMode="auto">
              <a:xfrm>
                <a:off x="633" y="338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497" name="Freeform 2555"/>
              <p:cNvSpPr>
                <a:spLocks/>
              </p:cNvSpPr>
              <p:nvPr/>
            </p:nvSpPr>
            <p:spPr bwMode="auto">
              <a:xfrm>
                <a:off x="629" y="3393"/>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498" name="Freeform 2556"/>
              <p:cNvSpPr>
                <a:spLocks/>
              </p:cNvSpPr>
              <p:nvPr/>
            </p:nvSpPr>
            <p:spPr bwMode="auto">
              <a:xfrm>
                <a:off x="629" y="3393"/>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499" name="Freeform 2557"/>
              <p:cNvSpPr>
                <a:spLocks/>
              </p:cNvSpPr>
              <p:nvPr/>
            </p:nvSpPr>
            <p:spPr bwMode="auto">
              <a:xfrm>
                <a:off x="624" y="339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00" name="Freeform 2558"/>
              <p:cNvSpPr>
                <a:spLocks/>
              </p:cNvSpPr>
              <p:nvPr/>
            </p:nvSpPr>
            <p:spPr bwMode="auto">
              <a:xfrm>
                <a:off x="624" y="339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01" name="Freeform 2559"/>
              <p:cNvSpPr>
                <a:spLocks/>
              </p:cNvSpPr>
              <p:nvPr/>
            </p:nvSpPr>
            <p:spPr bwMode="auto">
              <a:xfrm>
                <a:off x="620" y="339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02" name="Freeform 2560"/>
              <p:cNvSpPr>
                <a:spLocks/>
              </p:cNvSpPr>
              <p:nvPr/>
            </p:nvSpPr>
            <p:spPr bwMode="auto">
              <a:xfrm>
                <a:off x="620" y="339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03" name="Freeform 2561"/>
              <p:cNvSpPr>
                <a:spLocks/>
              </p:cNvSpPr>
              <p:nvPr/>
            </p:nvSpPr>
            <p:spPr bwMode="auto">
              <a:xfrm>
                <a:off x="615" y="339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04" name="Freeform 2562"/>
              <p:cNvSpPr>
                <a:spLocks/>
              </p:cNvSpPr>
              <p:nvPr/>
            </p:nvSpPr>
            <p:spPr bwMode="auto">
              <a:xfrm>
                <a:off x="615" y="339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505" name="Freeform 2563"/>
              <p:cNvSpPr>
                <a:spLocks/>
              </p:cNvSpPr>
              <p:nvPr/>
            </p:nvSpPr>
            <p:spPr bwMode="auto">
              <a:xfrm>
                <a:off x="611" y="340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4 h 14"/>
                  <a:gd name="T14" fmla="*/ 13 w 13"/>
                  <a:gd name="T15" fmla="*/ 4 h 14"/>
                  <a:gd name="T16" fmla="*/ 13 w 13"/>
                  <a:gd name="T17" fmla="*/ 4 h 14"/>
                  <a:gd name="T18" fmla="*/ 13 w 13"/>
                  <a:gd name="T19" fmla="*/ 4 h 14"/>
                  <a:gd name="T20" fmla="*/ 13 w 13"/>
                  <a:gd name="T21" fmla="*/ 4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4 h 14"/>
                  <a:gd name="T70" fmla="*/ 0 w 13"/>
                  <a:gd name="T71" fmla="*/ 4 h 14"/>
                  <a:gd name="T72" fmla="*/ 0 w 13"/>
                  <a:gd name="T73" fmla="*/ 4 h 14"/>
                  <a:gd name="T74" fmla="*/ 0 w 13"/>
                  <a:gd name="T75" fmla="*/ 4 h 14"/>
                  <a:gd name="T76" fmla="*/ 0 w 13"/>
                  <a:gd name="T77" fmla="*/ 4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4"/>
                    </a:lnTo>
                    <a:lnTo>
                      <a:pt x="13" y="9"/>
                    </a:lnTo>
                    <a:lnTo>
                      <a:pt x="13" y="14"/>
                    </a:lnTo>
                    <a:lnTo>
                      <a:pt x="9" y="14"/>
                    </a:lnTo>
                    <a:lnTo>
                      <a:pt x="4" y="14"/>
                    </a:lnTo>
                    <a:lnTo>
                      <a:pt x="0" y="14"/>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06" name="Freeform 2564"/>
              <p:cNvSpPr>
                <a:spLocks/>
              </p:cNvSpPr>
              <p:nvPr/>
            </p:nvSpPr>
            <p:spPr bwMode="auto">
              <a:xfrm>
                <a:off x="611" y="340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507" name="Freeform 2565"/>
              <p:cNvSpPr>
                <a:spLocks/>
              </p:cNvSpPr>
              <p:nvPr/>
            </p:nvSpPr>
            <p:spPr bwMode="auto">
              <a:xfrm>
                <a:off x="606" y="3406"/>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08" name="Freeform 2566"/>
              <p:cNvSpPr>
                <a:spLocks/>
              </p:cNvSpPr>
              <p:nvPr/>
            </p:nvSpPr>
            <p:spPr bwMode="auto">
              <a:xfrm>
                <a:off x="606" y="3406"/>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0509" name="Freeform 2567"/>
              <p:cNvSpPr>
                <a:spLocks/>
              </p:cNvSpPr>
              <p:nvPr/>
            </p:nvSpPr>
            <p:spPr bwMode="auto">
              <a:xfrm>
                <a:off x="602" y="341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10" name="Freeform 2568"/>
              <p:cNvSpPr>
                <a:spLocks/>
              </p:cNvSpPr>
              <p:nvPr/>
            </p:nvSpPr>
            <p:spPr bwMode="auto">
              <a:xfrm>
                <a:off x="602" y="341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11" name="Freeform 2569"/>
              <p:cNvSpPr>
                <a:spLocks/>
              </p:cNvSpPr>
              <p:nvPr/>
            </p:nvSpPr>
            <p:spPr bwMode="auto">
              <a:xfrm>
                <a:off x="597" y="341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12" name="Freeform 2570"/>
              <p:cNvSpPr>
                <a:spLocks/>
              </p:cNvSpPr>
              <p:nvPr/>
            </p:nvSpPr>
            <p:spPr bwMode="auto">
              <a:xfrm>
                <a:off x="597" y="341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13" name="Freeform 2571"/>
              <p:cNvSpPr>
                <a:spLocks/>
              </p:cNvSpPr>
              <p:nvPr/>
            </p:nvSpPr>
            <p:spPr bwMode="auto">
              <a:xfrm>
                <a:off x="592" y="3416"/>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514" name="Freeform 2572"/>
              <p:cNvSpPr>
                <a:spLocks/>
              </p:cNvSpPr>
              <p:nvPr/>
            </p:nvSpPr>
            <p:spPr bwMode="auto">
              <a:xfrm>
                <a:off x="592" y="3416"/>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15" name="Freeform 2573"/>
              <p:cNvSpPr>
                <a:spLocks/>
              </p:cNvSpPr>
              <p:nvPr/>
            </p:nvSpPr>
            <p:spPr bwMode="auto">
              <a:xfrm>
                <a:off x="588" y="3420"/>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4 w 14"/>
                  <a:gd name="T47" fmla="*/ 14 h 14"/>
                  <a:gd name="T48" fmla="*/ 4 w 14"/>
                  <a:gd name="T49" fmla="*/ 14 h 14"/>
                  <a:gd name="T50" fmla="*/ 4 w 14"/>
                  <a:gd name="T51" fmla="*/ 14 h 14"/>
                  <a:gd name="T52" fmla="*/ 4 w 14"/>
                  <a:gd name="T53" fmla="*/ 14 h 14"/>
                  <a:gd name="T54" fmla="*/ 4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4 w 14"/>
                  <a:gd name="T81" fmla="*/ 0 h 14"/>
                  <a:gd name="T82" fmla="*/ 4 w 14"/>
                  <a:gd name="T83" fmla="*/ 0 h 14"/>
                  <a:gd name="T84" fmla="*/ 4 w 14"/>
                  <a:gd name="T85" fmla="*/ 0 h 14"/>
                  <a:gd name="T86" fmla="*/ 4 w 14"/>
                  <a:gd name="T87" fmla="*/ 0 h 14"/>
                  <a:gd name="T88" fmla="*/ 4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16" name="Freeform 2574"/>
              <p:cNvSpPr>
                <a:spLocks/>
              </p:cNvSpPr>
              <p:nvPr/>
            </p:nvSpPr>
            <p:spPr bwMode="auto">
              <a:xfrm>
                <a:off x="588" y="3420"/>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17" name="Freeform 2575"/>
              <p:cNvSpPr>
                <a:spLocks/>
              </p:cNvSpPr>
              <p:nvPr/>
            </p:nvSpPr>
            <p:spPr bwMode="auto">
              <a:xfrm>
                <a:off x="583" y="3425"/>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18" name="Freeform 2576"/>
              <p:cNvSpPr>
                <a:spLocks/>
              </p:cNvSpPr>
              <p:nvPr/>
            </p:nvSpPr>
            <p:spPr bwMode="auto">
              <a:xfrm>
                <a:off x="583" y="3425"/>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19" name="Freeform 2577"/>
              <p:cNvSpPr>
                <a:spLocks/>
              </p:cNvSpPr>
              <p:nvPr/>
            </p:nvSpPr>
            <p:spPr bwMode="auto">
              <a:xfrm>
                <a:off x="579" y="3429"/>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20" name="Freeform 2578"/>
              <p:cNvSpPr>
                <a:spLocks/>
              </p:cNvSpPr>
              <p:nvPr/>
            </p:nvSpPr>
            <p:spPr bwMode="auto">
              <a:xfrm>
                <a:off x="579" y="342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21" name="Freeform 2579"/>
              <p:cNvSpPr>
                <a:spLocks/>
              </p:cNvSpPr>
              <p:nvPr/>
            </p:nvSpPr>
            <p:spPr bwMode="auto">
              <a:xfrm>
                <a:off x="574" y="3434"/>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22" name="Freeform 2580"/>
              <p:cNvSpPr>
                <a:spLocks/>
              </p:cNvSpPr>
              <p:nvPr/>
            </p:nvSpPr>
            <p:spPr bwMode="auto">
              <a:xfrm>
                <a:off x="574" y="343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23" name="Freeform 2581"/>
              <p:cNvSpPr>
                <a:spLocks/>
              </p:cNvSpPr>
              <p:nvPr/>
            </p:nvSpPr>
            <p:spPr bwMode="auto">
              <a:xfrm>
                <a:off x="570" y="343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24" name="Freeform 2582"/>
              <p:cNvSpPr>
                <a:spLocks/>
              </p:cNvSpPr>
              <p:nvPr/>
            </p:nvSpPr>
            <p:spPr bwMode="auto">
              <a:xfrm>
                <a:off x="570" y="343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25" name="Freeform 2583"/>
              <p:cNvSpPr>
                <a:spLocks/>
              </p:cNvSpPr>
              <p:nvPr/>
            </p:nvSpPr>
            <p:spPr bwMode="auto">
              <a:xfrm>
                <a:off x="565" y="3447"/>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26" name="Freeform 2584"/>
              <p:cNvSpPr>
                <a:spLocks/>
              </p:cNvSpPr>
              <p:nvPr/>
            </p:nvSpPr>
            <p:spPr bwMode="auto">
              <a:xfrm>
                <a:off x="565" y="3447"/>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527" name="Freeform 2585"/>
              <p:cNvSpPr>
                <a:spLocks/>
              </p:cNvSpPr>
              <p:nvPr/>
            </p:nvSpPr>
            <p:spPr bwMode="auto">
              <a:xfrm>
                <a:off x="561" y="345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28" name="Freeform 2586"/>
              <p:cNvSpPr>
                <a:spLocks/>
              </p:cNvSpPr>
              <p:nvPr/>
            </p:nvSpPr>
            <p:spPr bwMode="auto">
              <a:xfrm>
                <a:off x="561" y="345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529" name="Freeform 2587"/>
              <p:cNvSpPr>
                <a:spLocks/>
              </p:cNvSpPr>
              <p:nvPr/>
            </p:nvSpPr>
            <p:spPr bwMode="auto">
              <a:xfrm>
                <a:off x="556" y="3461"/>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30" name="Freeform 2588"/>
              <p:cNvSpPr>
                <a:spLocks/>
              </p:cNvSpPr>
              <p:nvPr/>
            </p:nvSpPr>
            <p:spPr bwMode="auto">
              <a:xfrm>
                <a:off x="556" y="3461"/>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31" name="Freeform 2589"/>
              <p:cNvSpPr>
                <a:spLocks/>
              </p:cNvSpPr>
              <p:nvPr/>
            </p:nvSpPr>
            <p:spPr bwMode="auto">
              <a:xfrm>
                <a:off x="552" y="347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32" name="Freeform 2590"/>
              <p:cNvSpPr>
                <a:spLocks/>
              </p:cNvSpPr>
              <p:nvPr/>
            </p:nvSpPr>
            <p:spPr bwMode="auto">
              <a:xfrm>
                <a:off x="552" y="3474"/>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33" name="Freeform 2591"/>
              <p:cNvSpPr>
                <a:spLocks/>
              </p:cNvSpPr>
              <p:nvPr/>
            </p:nvSpPr>
            <p:spPr bwMode="auto">
              <a:xfrm>
                <a:off x="547" y="3492"/>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34" name="Freeform 2592"/>
              <p:cNvSpPr>
                <a:spLocks/>
              </p:cNvSpPr>
              <p:nvPr/>
            </p:nvSpPr>
            <p:spPr bwMode="auto">
              <a:xfrm>
                <a:off x="547" y="349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535" name="Freeform 2593"/>
              <p:cNvSpPr>
                <a:spLocks/>
              </p:cNvSpPr>
              <p:nvPr/>
            </p:nvSpPr>
            <p:spPr bwMode="auto">
              <a:xfrm>
                <a:off x="543" y="350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36" name="Freeform 2594"/>
              <p:cNvSpPr>
                <a:spLocks/>
              </p:cNvSpPr>
              <p:nvPr/>
            </p:nvSpPr>
            <p:spPr bwMode="auto">
              <a:xfrm>
                <a:off x="543" y="350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37" name="Freeform 2595"/>
              <p:cNvSpPr>
                <a:spLocks/>
              </p:cNvSpPr>
              <p:nvPr/>
            </p:nvSpPr>
            <p:spPr bwMode="auto">
              <a:xfrm>
                <a:off x="538" y="352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38" name="Freeform 2596"/>
              <p:cNvSpPr>
                <a:spLocks/>
              </p:cNvSpPr>
              <p:nvPr/>
            </p:nvSpPr>
            <p:spPr bwMode="auto">
              <a:xfrm>
                <a:off x="538" y="352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39" name="Freeform 2597"/>
              <p:cNvSpPr>
                <a:spLocks/>
              </p:cNvSpPr>
              <p:nvPr/>
            </p:nvSpPr>
            <p:spPr bwMode="auto">
              <a:xfrm>
                <a:off x="534" y="3529"/>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40" name="Freeform 2598"/>
              <p:cNvSpPr>
                <a:spLocks/>
              </p:cNvSpPr>
              <p:nvPr/>
            </p:nvSpPr>
            <p:spPr bwMode="auto">
              <a:xfrm>
                <a:off x="534" y="3529"/>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541" name="Freeform 2599"/>
              <p:cNvSpPr>
                <a:spLocks/>
              </p:cNvSpPr>
              <p:nvPr/>
            </p:nvSpPr>
            <p:spPr bwMode="auto">
              <a:xfrm>
                <a:off x="529" y="3556"/>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42" name="Freeform 2600"/>
              <p:cNvSpPr>
                <a:spLocks/>
              </p:cNvSpPr>
              <p:nvPr/>
            </p:nvSpPr>
            <p:spPr bwMode="auto">
              <a:xfrm>
                <a:off x="529" y="3556"/>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43" name="Freeform 2601"/>
              <p:cNvSpPr>
                <a:spLocks/>
              </p:cNvSpPr>
              <p:nvPr/>
            </p:nvSpPr>
            <p:spPr bwMode="auto">
              <a:xfrm>
                <a:off x="525" y="3565"/>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44" name="Freeform 2602"/>
              <p:cNvSpPr>
                <a:spLocks/>
              </p:cNvSpPr>
              <p:nvPr/>
            </p:nvSpPr>
            <p:spPr bwMode="auto">
              <a:xfrm>
                <a:off x="525" y="356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545" name="Freeform 2603"/>
              <p:cNvSpPr>
                <a:spLocks/>
              </p:cNvSpPr>
              <p:nvPr/>
            </p:nvSpPr>
            <p:spPr bwMode="auto">
              <a:xfrm>
                <a:off x="520" y="3578"/>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46" name="Freeform 2604"/>
              <p:cNvSpPr>
                <a:spLocks/>
              </p:cNvSpPr>
              <p:nvPr/>
            </p:nvSpPr>
            <p:spPr bwMode="auto">
              <a:xfrm>
                <a:off x="520" y="3578"/>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547" name="Freeform 2605"/>
              <p:cNvSpPr>
                <a:spLocks/>
              </p:cNvSpPr>
              <p:nvPr/>
            </p:nvSpPr>
            <p:spPr bwMode="auto">
              <a:xfrm>
                <a:off x="516" y="359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48" name="Freeform 2606"/>
              <p:cNvSpPr>
                <a:spLocks/>
              </p:cNvSpPr>
              <p:nvPr/>
            </p:nvSpPr>
            <p:spPr bwMode="auto">
              <a:xfrm>
                <a:off x="516" y="359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549" name="Freeform 2607"/>
              <p:cNvSpPr>
                <a:spLocks/>
              </p:cNvSpPr>
              <p:nvPr/>
            </p:nvSpPr>
            <p:spPr bwMode="auto">
              <a:xfrm>
                <a:off x="511" y="361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50" name="Freeform 2608"/>
              <p:cNvSpPr>
                <a:spLocks/>
              </p:cNvSpPr>
              <p:nvPr/>
            </p:nvSpPr>
            <p:spPr bwMode="auto">
              <a:xfrm>
                <a:off x="511" y="3614"/>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0551" name="Freeform 2609"/>
              <p:cNvSpPr>
                <a:spLocks/>
              </p:cNvSpPr>
              <p:nvPr/>
            </p:nvSpPr>
            <p:spPr bwMode="auto">
              <a:xfrm>
                <a:off x="507" y="3614"/>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10 h 14"/>
                  <a:gd name="T24" fmla="*/ 13 w 13"/>
                  <a:gd name="T25" fmla="*/ 10 h 14"/>
                  <a:gd name="T26" fmla="*/ 13 w 13"/>
                  <a:gd name="T27" fmla="*/ 10 h 14"/>
                  <a:gd name="T28" fmla="*/ 13 w 13"/>
                  <a:gd name="T29" fmla="*/ 10 h 14"/>
                  <a:gd name="T30" fmla="*/ 13 w 13"/>
                  <a:gd name="T31" fmla="*/ 10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10 h 14"/>
                  <a:gd name="T60" fmla="*/ 0 w 13"/>
                  <a:gd name="T61" fmla="*/ 10 h 14"/>
                  <a:gd name="T62" fmla="*/ 0 w 13"/>
                  <a:gd name="T63" fmla="*/ 10 h 14"/>
                  <a:gd name="T64" fmla="*/ 0 w 13"/>
                  <a:gd name="T65" fmla="*/ 10 h 14"/>
                  <a:gd name="T66" fmla="*/ 0 w 13"/>
                  <a:gd name="T67" fmla="*/ 10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10"/>
                    </a:lnTo>
                    <a:lnTo>
                      <a:pt x="13" y="14"/>
                    </a:lnTo>
                    <a:lnTo>
                      <a:pt x="9" y="14"/>
                    </a:lnTo>
                    <a:lnTo>
                      <a:pt x="4" y="14"/>
                    </a:lnTo>
                    <a:lnTo>
                      <a:pt x="0" y="14"/>
                    </a:lnTo>
                    <a:lnTo>
                      <a:pt x="0" y="10"/>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52" name="Freeform 2610"/>
              <p:cNvSpPr>
                <a:spLocks/>
              </p:cNvSpPr>
              <p:nvPr/>
            </p:nvSpPr>
            <p:spPr bwMode="auto">
              <a:xfrm>
                <a:off x="507" y="3614"/>
                <a:ext cx="9" cy="10"/>
              </a:xfrm>
              <a:custGeom>
                <a:avLst/>
                <a:gdLst>
                  <a:gd name="T0" fmla="*/ 4 w 9"/>
                  <a:gd name="T1" fmla="*/ 0 h 10"/>
                  <a:gd name="T2" fmla="*/ 4 w 9"/>
                  <a:gd name="T3" fmla="*/ 0 h 10"/>
                  <a:gd name="T4" fmla="*/ 4 w 9"/>
                  <a:gd name="T5" fmla="*/ 0 h 10"/>
                  <a:gd name="T6" fmla="*/ 4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4 w 9"/>
                  <a:gd name="T39" fmla="*/ 10 h 10"/>
                  <a:gd name="T40" fmla="*/ 4 w 9"/>
                  <a:gd name="T41" fmla="*/ 10 h 10"/>
                  <a:gd name="T42" fmla="*/ 4 w 9"/>
                  <a:gd name="T43" fmla="*/ 10 h 10"/>
                  <a:gd name="T44" fmla="*/ 4 w 9"/>
                  <a:gd name="T45" fmla="*/ 10 h 10"/>
                  <a:gd name="T46" fmla="*/ 4 w 9"/>
                  <a:gd name="T47" fmla="*/ 10 h 10"/>
                  <a:gd name="T48" fmla="*/ 4 w 9"/>
                  <a:gd name="T49" fmla="*/ 10 h 10"/>
                  <a:gd name="T50" fmla="*/ 4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4 w 9"/>
                  <a:gd name="T83" fmla="*/ 0 h 10"/>
                  <a:gd name="T84" fmla="*/ 4 w 9"/>
                  <a:gd name="T85" fmla="*/ 0 h 10"/>
                  <a:gd name="T86" fmla="*/ 4 w 9"/>
                  <a:gd name="T87" fmla="*/ 0 h 10"/>
                  <a:gd name="T88" fmla="*/ 4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4" y="0"/>
                    </a:moveTo>
                    <a:lnTo>
                      <a:pt x="4" y="0"/>
                    </a:lnTo>
                    <a:lnTo>
                      <a:pt x="9" y="0"/>
                    </a:lnTo>
                    <a:lnTo>
                      <a:pt x="9" y="5"/>
                    </a:lnTo>
                    <a:lnTo>
                      <a:pt x="9" y="10"/>
                    </a:lnTo>
                    <a:lnTo>
                      <a:pt x="4" y="10"/>
                    </a:lnTo>
                    <a:lnTo>
                      <a:pt x="0" y="10"/>
                    </a:lnTo>
                    <a:lnTo>
                      <a:pt x="0" y="5"/>
                    </a:lnTo>
                    <a:lnTo>
                      <a:pt x="0" y="0"/>
                    </a:lnTo>
                    <a:lnTo>
                      <a:pt x="4" y="0"/>
                    </a:lnTo>
                  </a:path>
                </a:pathLst>
              </a:custGeom>
              <a:noFill/>
              <a:ln w="5">
                <a:solidFill>
                  <a:srgbClr val="FF0705"/>
                </a:solidFill>
                <a:round/>
                <a:headEnd/>
                <a:tailEnd/>
              </a:ln>
            </p:spPr>
            <p:txBody>
              <a:bodyPr/>
              <a:lstStyle/>
              <a:p>
                <a:endParaRPr lang="en-US"/>
              </a:p>
            </p:txBody>
          </p:sp>
          <p:sp>
            <p:nvSpPr>
              <p:cNvPr id="30553" name="Freeform 2611"/>
              <p:cNvSpPr>
                <a:spLocks/>
              </p:cNvSpPr>
              <p:nvPr/>
            </p:nvSpPr>
            <p:spPr bwMode="auto">
              <a:xfrm>
                <a:off x="502" y="363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54" name="Freeform 2612"/>
              <p:cNvSpPr>
                <a:spLocks/>
              </p:cNvSpPr>
              <p:nvPr/>
            </p:nvSpPr>
            <p:spPr bwMode="auto">
              <a:xfrm>
                <a:off x="502" y="363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55" name="Freeform 2613"/>
              <p:cNvSpPr>
                <a:spLocks/>
              </p:cNvSpPr>
              <p:nvPr/>
            </p:nvSpPr>
            <p:spPr bwMode="auto">
              <a:xfrm>
                <a:off x="497" y="3651"/>
                <a:ext cx="14" cy="13"/>
              </a:xfrm>
              <a:custGeom>
                <a:avLst/>
                <a:gdLst>
                  <a:gd name="T0" fmla="*/ 10 w 14"/>
                  <a:gd name="T1" fmla="*/ 0 h 13"/>
                  <a:gd name="T2" fmla="*/ 10 w 14"/>
                  <a:gd name="T3" fmla="*/ 0 h 13"/>
                  <a:gd name="T4" fmla="*/ 10 w 14"/>
                  <a:gd name="T5" fmla="*/ 0 h 13"/>
                  <a:gd name="T6" fmla="*/ 10 w 14"/>
                  <a:gd name="T7" fmla="*/ 0 h 13"/>
                  <a:gd name="T8" fmla="*/ 10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10 w 14"/>
                  <a:gd name="T35" fmla="*/ 13 h 13"/>
                  <a:gd name="T36" fmla="*/ 10 w 14"/>
                  <a:gd name="T37" fmla="*/ 13 h 13"/>
                  <a:gd name="T38" fmla="*/ 10 w 14"/>
                  <a:gd name="T39" fmla="*/ 13 h 13"/>
                  <a:gd name="T40" fmla="*/ 10 w 14"/>
                  <a:gd name="T41" fmla="*/ 13 h 13"/>
                  <a:gd name="T42" fmla="*/ 10 w 14"/>
                  <a:gd name="T43" fmla="*/ 13 h 13"/>
                  <a:gd name="T44" fmla="*/ 10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10" y="0"/>
                    </a:moveTo>
                    <a:lnTo>
                      <a:pt x="10" y="0"/>
                    </a:lnTo>
                    <a:lnTo>
                      <a:pt x="14" y="0"/>
                    </a:lnTo>
                    <a:lnTo>
                      <a:pt x="14" y="4"/>
                    </a:lnTo>
                    <a:lnTo>
                      <a:pt x="14" y="9"/>
                    </a:lnTo>
                    <a:lnTo>
                      <a:pt x="14" y="13"/>
                    </a:lnTo>
                    <a:lnTo>
                      <a:pt x="10" y="13"/>
                    </a:lnTo>
                    <a:lnTo>
                      <a:pt x="5" y="13"/>
                    </a:lnTo>
                    <a:lnTo>
                      <a:pt x="0" y="13"/>
                    </a:lnTo>
                    <a:lnTo>
                      <a:pt x="0" y="9"/>
                    </a:lnTo>
                    <a:lnTo>
                      <a:pt x="0" y="4"/>
                    </a:lnTo>
                    <a:lnTo>
                      <a:pt x="0" y="0"/>
                    </a:lnTo>
                    <a:lnTo>
                      <a:pt x="5" y="0"/>
                    </a:lnTo>
                    <a:lnTo>
                      <a:pt x="10" y="0"/>
                    </a:lnTo>
                    <a:close/>
                  </a:path>
                </a:pathLst>
              </a:custGeom>
              <a:solidFill>
                <a:srgbClr val="FF0705"/>
              </a:solidFill>
              <a:ln w="9525">
                <a:noFill/>
                <a:round/>
                <a:headEnd/>
                <a:tailEnd/>
              </a:ln>
            </p:spPr>
            <p:txBody>
              <a:bodyPr/>
              <a:lstStyle/>
              <a:p>
                <a:endParaRPr lang="en-US"/>
              </a:p>
            </p:txBody>
          </p:sp>
          <p:sp>
            <p:nvSpPr>
              <p:cNvPr id="30556" name="Freeform 2614"/>
              <p:cNvSpPr>
                <a:spLocks/>
              </p:cNvSpPr>
              <p:nvPr/>
            </p:nvSpPr>
            <p:spPr bwMode="auto">
              <a:xfrm>
                <a:off x="497" y="3651"/>
                <a:ext cx="10" cy="9"/>
              </a:xfrm>
              <a:custGeom>
                <a:avLst/>
                <a:gdLst>
                  <a:gd name="T0" fmla="*/ 5 w 10"/>
                  <a:gd name="T1" fmla="*/ 0 h 9"/>
                  <a:gd name="T2" fmla="*/ 5 w 10"/>
                  <a:gd name="T3" fmla="*/ 0 h 9"/>
                  <a:gd name="T4" fmla="*/ 5 w 10"/>
                  <a:gd name="T5" fmla="*/ 0 h 9"/>
                  <a:gd name="T6" fmla="*/ 5 w 10"/>
                  <a:gd name="T7" fmla="*/ 0 h 9"/>
                  <a:gd name="T8" fmla="*/ 10 w 10"/>
                  <a:gd name="T9" fmla="*/ 0 h 9"/>
                  <a:gd name="T10" fmla="*/ 10 w 10"/>
                  <a:gd name="T11" fmla="*/ 0 h 9"/>
                  <a:gd name="T12" fmla="*/ 10 w 10"/>
                  <a:gd name="T13" fmla="*/ 0 h 9"/>
                  <a:gd name="T14" fmla="*/ 10 w 10"/>
                  <a:gd name="T15" fmla="*/ 4 h 9"/>
                  <a:gd name="T16" fmla="*/ 10 w 10"/>
                  <a:gd name="T17" fmla="*/ 4 h 9"/>
                  <a:gd name="T18" fmla="*/ 10 w 10"/>
                  <a:gd name="T19" fmla="*/ 4 h 9"/>
                  <a:gd name="T20" fmla="*/ 10 w 10"/>
                  <a:gd name="T21" fmla="*/ 4 h 9"/>
                  <a:gd name="T22" fmla="*/ 10 w 10"/>
                  <a:gd name="T23" fmla="*/ 4 h 9"/>
                  <a:gd name="T24" fmla="*/ 10 w 10"/>
                  <a:gd name="T25" fmla="*/ 4 h 9"/>
                  <a:gd name="T26" fmla="*/ 10 w 10"/>
                  <a:gd name="T27" fmla="*/ 4 h 9"/>
                  <a:gd name="T28" fmla="*/ 10 w 10"/>
                  <a:gd name="T29" fmla="*/ 4 h 9"/>
                  <a:gd name="T30" fmla="*/ 10 w 10"/>
                  <a:gd name="T31" fmla="*/ 9 h 9"/>
                  <a:gd name="T32" fmla="*/ 10 w 10"/>
                  <a:gd name="T33" fmla="*/ 9 h 9"/>
                  <a:gd name="T34" fmla="*/ 10 w 10"/>
                  <a:gd name="T35" fmla="*/ 9 h 9"/>
                  <a:gd name="T36" fmla="*/ 10 w 10"/>
                  <a:gd name="T37" fmla="*/ 9 h 9"/>
                  <a:gd name="T38" fmla="*/ 5 w 10"/>
                  <a:gd name="T39" fmla="*/ 9 h 9"/>
                  <a:gd name="T40" fmla="*/ 5 w 10"/>
                  <a:gd name="T41" fmla="*/ 9 h 9"/>
                  <a:gd name="T42" fmla="*/ 5 w 10"/>
                  <a:gd name="T43" fmla="*/ 9 h 9"/>
                  <a:gd name="T44" fmla="*/ 5 w 10"/>
                  <a:gd name="T45" fmla="*/ 9 h 9"/>
                  <a:gd name="T46" fmla="*/ 5 w 10"/>
                  <a:gd name="T47" fmla="*/ 9 h 9"/>
                  <a:gd name="T48" fmla="*/ 5 w 10"/>
                  <a:gd name="T49" fmla="*/ 9 h 9"/>
                  <a:gd name="T50" fmla="*/ 5 w 10"/>
                  <a:gd name="T51" fmla="*/ 9 h 9"/>
                  <a:gd name="T52" fmla="*/ 0 w 10"/>
                  <a:gd name="T53" fmla="*/ 9 h 9"/>
                  <a:gd name="T54" fmla="*/ 0 w 10"/>
                  <a:gd name="T55" fmla="*/ 9 h 9"/>
                  <a:gd name="T56" fmla="*/ 0 w 10"/>
                  <a:gd name="T57" fmla="*/ 9 h 9"/>
                  <a:gd name="T58" fmla="*/ 0 w 10"/>
                  <a:gd name="T59" fmla="*/ 9 h 9"/>
                  <a:gd name="T60" fmla="*/ 0 w 10"/>
                  <a:gd name="T61" fmla="*/ 4 h 9"/>
                  <a:gd name="T62" fmla="*/ 0 w 10"/>
                  <a:gd name="T63" fmla="*/ 4 h 9"/>
                  <a:gd name="T64" fmla="*/ 0 w 10"/>
                  <a:gd name="T65" fmla="*/ 4 h 9"/>
                  <a:gd name="T66" fmla="*/ 0 w 10"/>
                  <a:gd name="T67" fmla="*/ 4 h 9"/>
                  <a:gd name="T68" fmla="*/ 0 w 10"/>
                  <a:gd name="T69" fmla="*/ 4 h 9"/>
                  <a:gd name="T70" fmla="*/ 0 w 10"/>
                  <a:gd name="T71" fmla="*/ 4 h 9"/>
                  <a:gd name="T72" fmla="*/ 0 w 10"/>
                  <a:gd name="T73" fmla="*/ 4 h 9"/>
                  <a:gd name="T74" fmla="*/ 0 w 10"/>
                  <a:gd name="T75" fmla="*/ 4 h 9"/>
                  <a:gd name="T76" fmla="*/ 0 w 10"/>
                  <a:gd name="T77" fmla="*/ 0 h 9"/>
                  <a:gd name="T78" fmla="*/ 0 w 10"/>
                  <a:gd name="T79" fmla="*/ 0 h 9"/>
                  <a:gd name="T80" fmla="*/ 0 w 10"/>
                  <a:gd name="T81" fmla="*/ 0 h 9"/>
                  <a:gd name="T82" fmla="*/ 5 w 10"/>
                  <a:gd name="T83" fmla="*/ 0 h 9"/>
                  <a:gd name="T84" fmla="*/ 5 w 10"/>
                  <a:gd name="T85" fmla="*/ 0 h 9"/>
                  <a:gd name="T86" fmla="*/ 5 w 10"/>
                  <a:gd name="T87" fmla="*/ 0 h 9"/>
                  <a:gd name="T88" fmla="*/ 5 w 10"/>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
                  <a:gd name="T136" fmla="*/ 0 h 9"/>
                  <a:gd name="T137" fmla="*/ 10 w 10"/>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 h="9">
                    <a:moveTo>
                      <a:pt x="5" y="0"/>
                    </a:moveTo>
                    <a:lnTo>
                      <a:pt x="5" y="0"/>
                    </a:lnTo>
                    <a:lnTo>
                      <a:pt x="10" y="0"/>
                    </a:lnTo>
                    <a:lnTo>
                      <a:pt x="10" y="4"/>
                    </a:lnTo>
                    <a:lnTo>
                      <a:pt x="10"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57" name="Freeform 2615"/>
              <p:cNvSpPr>
                <a:spLocks/>
              </p:cNvSpPr>
              <p:nvPr/>
            </p:nvSpPr>
            <p:spPr bwMode="auto">
              <a:xfrm>
                <a:off x="488" y="3660"/>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58" name="Freeform 2616"/>
              <p:cNvSpPr>
                <a:spLocks/>
              </p:cNvSpPr>
              <p:nvPr/>
            </p:nvSpPr>
            <p:spPr bwMode="auto">
              <a:xfrm>
                <a:off x="488" y="3660"/>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559" name="Freeform 2617"/>
              <p:cNvSpPr>
                <a:spLocks/>
              </p:cNvSpPr>
              <p:nvPr/>
            </p:nvSpPr>
            <p:spPr bwMode="auto">
              <a:xfrm>
                <a:off x="484" y="3655"/>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560" name="Freeform 2618"/>
              <p:cNvSpPr>
                <a:spLocks/>
              </p:cNvSpPr>
              <p:nvPr/>
            </p:nvSpPr>
            <p:spPr bwMode="auto">
              <a:xfrm>
                <a:off x="484" y="3655"/>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561" name="Freeform 2619"/>
              <p:cNvSpPr>
                <a:spLocks/>
              </p:cNvSpPr>
              <p:nvPr/>
            </p:nvSpPr>
            <p:spPr bwMode="auto">
              <a:xfrm>
                <a:off x="479" y="3669"/>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562" name="Freeform 2620"/>
              <p:cNvSpPr>
                <a:spLocks/>
              </p:cNvSpPr>
              <p:nvPr/>
            </p:nvSpPr>
            <p:spPr bwMode="auto">
              <a:xfrm>
                <a:off x="479" y="366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grpSp>
        <p:grpSp>
          <p:nvGrpSpPr>
            <p:cNvPr id="17" name="Group 2822"/>
            <p:cNvGrpSpPr>
              <a:grpSpLocks/>
            </p:cNvGrpSpPr>
            <p:nvPr/>
          </p:nvGrpSpPr>
          <p:grpSpPr bwMode="auto">
            <a:xfrm>
              <a:off x="398" y="3501"/>
              <a:ext cx="208" cy="426"/>
              <a:chOff x="398" y="3501"/>
              <a:chExt cx="208" cy="426"/>
            </a:xfrm>
          </p:grpSpPr>
          <p:sp>
            <p:nvSpPr>
              <p:cNvPr id="30163" name="Freeform 2622"/>
              <p:cNvSpPr>
                <a:spLocks/>
              </p:cNvSpPr>
              <p:nvPr/>
            </p:nvSpPr>
            <p:spPr bwMode="auto">
              <a:xfrm>
                <a:off x="475" y="3691"/>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164" name="Freeform 2623"/>
              <p:cNvSpPr>
                <a:spLocks/>
              </p:cNvSpPr>
              <p:nvPr/>
            </p:nvSpPr>
            <p:spPr bwMode="auto">
              <a:xfrm>
                <a:off x="475" y="3691"/>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165" name="Freeform 2624"/>
              <p:cNvSpPr>
                <a:spLocks/>
              </p:cNvSpPr>
              <p:nvPr/>
            </p:nvSpPr>
            <p:spPr bwMode="auto">
              <a:xfrm>
                <a:off x="470" y="370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10 h 14"/>
                  <a:gd name="T24" fmla="*/ 14 w 14"/>
                  <a:gd name="T25" fmla="*/ 10 h 14"/>
                  <a:gd name="T26" fmla="*/ 14 w 14"/>
                  <a:gd name="T27" fmla="*/ 10 h 14"/>
                  <a:gd name="T28" fmla="*/ 14 w 14"/>
                  <a:gd name="T29" fmla="*/ 10 h 14"/>
                  <a:gd name="T30" fmla="*/ 14 w 14"/>
                  <a:gd name="T31" fmla="*/ 10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10 h 14"/>
                  <a:gd name="T60" fmla="*/ 0 w 14"/>
                  <a:gd name="T61" fmla="*/ 10 h 14"/>
                  <a:gd name="T62" fmla="*/ 0 w 14"/>
                  <a:gd name="T63" fmla="*/ 10 h 14"/>
                  <a:gd name="T64" fmla="*/ 0 w 14"/>
                  <a:gd name="T65" fmla="*/ 10 h 14"/>
                  <a:gd name="T66" fmla="*/ 0 w 14"/>
                  <a:gd name="T67" fmla="*/ 10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10"/>
                    </a:lnTo>
                    <a:lnTo>
                      <a:pt x="14" y="14"/>
                    </a:lnTo>
                    <a:lnTo>
                      <a:pt x="9" y="14"/>
                    </a:lnTo>
                    <a:lnTo>
                      <a:pt x="5" y="14"/>
                    </a:lnTo>
                    <a:lnTo>
                      <a:pt x="0" y="14"/>
                    </a:lnTo>
                    <a:lnTo>
                      <a:pt x="0" y="10"/>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166" name="Freeform 2625"/>
              <p:cNvSpPr>
                <a:spLocks/>
              </p:cNvSpPr>
              <p:nvPr/>
            </p:nvSpPr>
            <p:spPr bwMode="auto">
              <a:xfrm>
                <a:off x="470" y="3709"/>
                <a:ext cx="9" cy="10"/>
              </a:xfrm>
              <a:custGeom>
                <a:avLst/>
                <a:gdLst>
                  <a:gd name="T0" fmla="*/ 5 w 9"/>
                  <a:gd name="T1" fmla="*/ 0 h 10"/>
                  <a:gd name="T2" fmla="*/ 5 w 9"/>
                  <a:gd name="T3" fmla="*/ 0 h 10"/>
                  <a:gd name="T4" fmla="*/ 5 w 9"/>
                  <a:gd name="T5" fmla="*/ 0 h 10"/>
                  <a:gd name="T6" fmla="*/ 5 w 9"/>
                  <a:gd name="T7" fmla="*/ 0 h 10"/>
                  <a:gd name="T8" fmla="*/ 9 w 9"/>
                  <a:gd name="T9" fmla="*/ 0 h 10"/>
                  <a:gd name="T10" fmla="*/ 9 w 9"/>
                  <a:gd name="T11" fmla="*/ 0 h 10"/>
                  <a:gd name="T12" fmla="*/ 9 w 9"/>
                  <a:gd name="T13" fmla="*/ 0 h 10"/>
                  <a:gd name="T14" fmla="*/ 9 w 9"/>
                  <a:gd name="T15" fmla="*/ 5 h 10"/>
                  <a:gd name="T16" fmla="*/ 9 w 9"/>
                  <a:gd name="T17" fmla="*/ 5 h 10"/>
                  <a:gd name="T18" fmla="*/ 9 w 9"/>
                  <a:gd name="T19" fmla="*/ 5 h 10"/>
                  <a:gd name="T20" fmla="*/ 9 w 9"/>
                  <a:gd name="T21" fmla="*/ 5 h 10"/>
                  <a:gd name="T22" fmla="*/ 9 w 9"/>
                  <a:gd name="T23" fmla="*/ 5 h 10"/>
                  <a:gd name="T24" fmla="*/ 9 w 9"/>
                  <a:gd name="T25" fmla="*/ 5 h 10"/>
                  <a:gd name="T26" fmla="*/ 9 w 9"/>
                  <a:gd name="T27" fmla="*/ 5 h 10"/>
                  <a:gd name="T28" fmla="*/ 9 w 9"/>
                  <a:gd name="T29" fmla="*/ 5 h 10"/>
                  <a:gd name="T30" fmla="*/ 9 w 9"/>
                  <a:gd name="T31" fmla="*/ 10 h 10"/>
                  <a:gd name="T32" fmla="*/ 9 w 9"/>
                  <a:gd name="T33" fmla="*/ 10 h 10"/>
                  <a:gd name="T34" fmla="*/ 9 w 9"/>
                  <a:gd name="T35" fmla="*/ 10 h 10"/>
                  <a:gd name="T36" fmla="*/ 9 w 9"/>
                  <a:gd name="T37" fmla="*/ 10 h 10"/>
                  <a:gd name="T38" fmla="*/ 5 w 9"/>
                  <a:gd name="T39" fmla="*/ 10 h 10"/>
                  <a:gd name="T40" fmla="*/ 5 w 9"/>
                  <a:gd name="T41" fmla="*/ 10 h 10"/>
                  <a:gd name="T42" fmla="*/ 5 w 9"/>
                  <a:gd name="T43" fmla="*/ 10 h 10"/>
                  <a:gd name="T44" fmla="*/ 5 w 9"/>
                  <a:gd name="T45" fmla="*/ 10 h 10"/>
                  <a:gd name="T46" fmla="*/ 5 w 9"/>
                  <a:gd name="T47" fmla="*/ 10 h 10"/>
                  <a:gd name="T48" fmla="*/ 5 w 9"/>
                  <a:gd name="T49" fmla="*/ 10 h 10"/>
                  <a:gd name="T50" fmla="*/ 5 w 9"/>
                  <a:gd name="T51" fmla="*/ 10 h 10"/>
                  <a:gd name="T52" fmla="*/ 0 w 9"/>
                  <a:gd name="T53" fmla="*/ 10 h 10"/>
                  <a:gd name="T54" fmla="*/ 0 w 9"/>
                  <a:gd name="T55" fmla="*/ 10 h 10"/>
                  <a:gd name="T56" fmla="*/ 0 w 9"/>
                  <a:gd name="T57" fmla="*/ 10 h 10"/>
                  <a:gd name="T58" fmla="*/ 0 w 9"/>
                  <a:gd name="T59" fmla="*/ 10 h 10"/>
                  <a:gd name="T60" fmla="*/ 0 w 9"/>
                  <a:gd name="T61" fmla="*/ 5 h 10"/>
                  <a:gd name="T62" fmla="*/ 0 w 9"/>
                  <a:gd name="T63" fmla="*/ 5 h 10"/>
                  <a:gd name="T64" fmla="*/ 0 w 9"/>
                  <a:gd name="T65" fmla="*/ 5 h 10"/>
                  <a:gd name="T66" fmla="*/ 0 w 9"/>
                  <a:gd name="T67" fmla="*/ 5 h 10"/>
                  <a:gd name="T68" fmla="*/ 0 w 9"/>
                  <a:gd name="T69" fmla="*/ 5 h 10"/>
                  <a:gd name="T70" fmla="*/ 0 w 9"/>
                  <a:gd name="T71" fmla="*/ 5 h 10"/>
                  <a:gd name="T72" fmla="*/ 0 w 9"/>
                  <a:gd name="T73" fmla="*/ 5 h 10"/>
                  <a:gd name="T74" fmla="*/ 0 w 9"/>
                  <a:gd name="T75" fmla="*/ 5 h 10"/>
                  <a:gd name="T76" fmla="*/ 0 w 9"/>
                  <a:gd name="T77" fmla="*/ 0 h 10"/>
                  <a:gd name="T78" fmla="*/ 0 w 9"/>
                  <a:gd name="T79" fmla="*/ 0 h 10"/>
                  <a:gd name="T80" fmla="*/ 0 w 9"/>
                  <a:gd name="T81" fmla="*/ 0 h 10"/>
                  <a:gd name="T82" fmla="*/ 5 w 9"/>
                  <a:gd name="T83" fmla="*/ 0 h 10"/>
                  <a:gd name="T84" fmla="*/ 5 w 9"/>
                  <a:gd name="T85" fmla="*/ 0 h 10"/>
                  <a:gd name="T86" fmla="*/ 5 w 9"/>
                  <a:gd name="T87" fmla="*/ 0 h 10"/>
                  <a:gd name="T88" fmla="*/ 5 w 9"/>
                  <a:gd name="T89" fmla="*/ 0 h 1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10"/>
                  <a:gd name="T137" fmla="*/ 9 w 9"/>
                  <a:gd name="T138" fmla="*/ 10 h 1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10">
                    <a:moveTo>
                      <a:pt x="5" y="0"/>
                    </a:moveTo>
                    <a:lnTo>
                      <a:pt x="5" y="0"/>
                    </a:lnTo>
                    <a:lnTo>
                      <a:pt x="9" y="0"/>
                    </a:lnTo>
                    <a:lnTo>
                      <a:pt x="9" y="5"/>
                    </a:lnTo>
                    <a:lnTo>
                      <a:pt x="9" y="10"/>
                    </a:lnTo>
                    <a:lnTo>
                      <a:pt x="5" y="10"/>
                    </a:lnTo>
                    <a:lnTo>
                      <a:pt x="0" y="10"/>
                    </a:lnTo>
                    <a:lnTo>
                      <a:pt x="0" y="5"/>
                    </a:lnTo>
                    <a:lnTo>
                      <a:pt x="0" y="0"/>
                    </a:lnTo>
                    <a:lnTo>
                      <a:pt x="5" y="0"/>
                    </a:lnTo>
                  </a:path>
                </a:pathLst>
              </a:custGeom>
              <a:noFill/>
              <a:ln w="5">
                <a:solidFill>
                  <a:srgbClr val="FF0705"/>
                </a:solidFill>
                <a:round/>
                <a:headEnd/>
                <a:tailEnd/>
              </a:ln>
            </p:spPr>
            <p:txBody>
              <a:bodyPr/>
              <a:lstStyle/>
              <a:p>
                <a:endParaRPr lang="en-US"/>
              </a:p>
            </p:txBody>
          </p:sp>
          <p:sp>
            <p:nvSpPr>
              <p:cNvPr id="30167" name="Freeform 2626"/>
              <p:cNvSpPr>
                <a:spLocks/>
              </p:cNvSpPr>
              <p:nvPr/>
            </p:nvSpPr>
            <p:spPr bwMode="auto">
              <a:xfrm>
                <a:off x="466" y="3732"/>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168" name="Freeform 2627"/>
              <p:cNvSpPr>
                <a:spLocks/>
              </p:cNvSpPr>
              <p:nvPr/>
            </p:nvSpPr>
            <p:spPr bwMode="auto">
              <a:xfrm>
                <a:off x="466" y="37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169" name="Freeform 2628"/>
              <p:cNvSpPr>
                <a:spLocks/>
              </p:cNvSpPr>
              <p:nvPr/>
            </p:nvSpPr>
            <p:spPr bwMode="auto">
              <a:xfrm>
                <a:off x="461" y="3759"/>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170" name="Freeform 2629"/>
              <p:cNvSpPr>
                <a:spLocks/>
              </p:cNvSpPr>
              <p:nvPr/>
            </p:nvSpPr>
            <p:spPr bwMode="auto">
              <a:xfrm>
                <a:off x="461" y="3759"/>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171" name="Freeform 2630"/>
              <p:cNvSpPr>
                <a:spLocks/>
              </p:cNvSpPr>
              <p:nvPr/>
            </p:nvSpPr>
            <p:spPr bwMode="auto">
              <a:xfrm>
                <a:off x="457" y="3786"/>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172" name="Freeform 2631"/>
              <p:cNvSpPr>
                <a:spLocks/>
              </p:cNvSpPr>
              <p:nvPr/>
            </p:nvSpPr>
            <p:spPr bwMode="auto">
              <a:xfrm>
                <a:off x="457" y="3786"/>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173" name="Freeform 2632"/>
              <p:cNvSpPr>
                <a:spLocks/>
              </p:cNvSpPr>
              <p:nvPr/>
            </p:nvSpPr>
            <p:spPr bwMode="auto">
              <a:xfrm>
                <a:off x="452" y="3804"/>
                <a:ext cx="14" cy="14"/>
              </a:xfrm>
              <a:custGeom>
                <a:avLst/>
                <a:gdLst>
                  <a:gd name="T0" fmla="*/ 9 w 14"/>
                  <a:gd name="T1" fmla="*/ 0 h 14"/>
                  <a:gd name="T2" fmla="*/ 9 w 14"/>
                  <a:gd name="T3" fmla="*/ 0 h 14"/>
                  <a:gd name="T4" fmla="*/ 9 w 14"/>
                  <a:gd name="T5" fmla="*/ 0 h 14"/>
                  <a:gd name="T6" fmla="*/ 9 w 14"/>
                  <a:gd name="T7" fmla="*/ 0 h 14"/>
                  <a:gd name="T8" fmla="*/ 9 w 14"/>
                  <a:gd name="T9" fmla="*/ 0 h 14"/>
                  <a:gd name="T10" fmla="*/ 14 w 14"/>
                  <a:gd name="T11" fmla="*/ 0 h 14"/>
                  <a:gd name="T12" fmla="*/ 14 w 14"/>
                  <a:gd name="T13" fmla="*/ 5 h 14"/>
                  <a:gd name="T14" fmla="*/ 14 w 14"/>
                  <a:gd name="T15" fmla="*/ 5 h 14"/>
                  <a:gd name="T16" fmla="*/ 14 w 14"/>
                  <a:gd name="T17" fmla="*/ 5 h 14"/>
                  <a:gd name="T18" fmla="*/ 14 w 14"/>
                  <a:gd name="T19" fmla="*/ 5 h 14"/>
                  <a:gd name="T20" fmla="*/ 14 w 14"/>
                  <a:gd name="T21" fmla="*/ 5 h 14"/>
                  <a:gd name="T22" fmla="*/ 14 w 14"/>
                  <a:gd name="T23" fmla="*/ 9 h 14"/>
                  <a:gd name="T24" fmla="*/ 14 w 14"/>
                  <a:gd name="T25" fmla="*/ 9 h 14"/>
                  <a:gd name="T26" fmla="*/ 14 w 14"/>
                  <a:gd name="T27" fmla="*/ 9 h 14"/>
                  <a:gd name="T28" fmla="*/ 14 w 14"/>
                  <a:gd name="T29" fmla="*/ 9 h 14"/>
                  <a:gd name="T30" fmla="*/ 14 w 14"/>
                  <a:gd name="T31" fmla="*/ 9 h 14"/>
                  <a:gd name="T32" fmla="*/ 14 w 14"/>
                  <a:gd name="T33" fmla="*/ 14 h 14"/>
                  <a:gd name="T34" fmla="*/ 9 w 14"/>
                  <a:gd name="T35" fmla="*/ 14 h 14"/>
                  <a:gd name="T36" fmla="*/ 9 w 14"/>
                  <a:gd name="T37" fmla="*/ 14 h 14"/>
                  <a:gd name="T38" fmla="*/ 9 w 14"/>
                  <a:gd name="T39" fmla="*/ 14 h 14"/>
                  <a:gd name="T40" fmla="*/ 9 w 14"/>
                  <a:gd name="T41" fmla="*/ 14 h 14"/>
                  <a:gd name="T42" fmla="*/ 9 w 14"/>
                  <a:gd name="T43" fmla="*/ 14 h 14"/>
                  <a:gd name="T44" fmla="*/ 9 w 14"/>
                  <a:gd name="T45" fmla="*/ 14 h 14"/>
                  <a:gd name="T46" fmla="*/ 5 w 14"/>
                  <a:gd name="T47" fmla="*/ 14 h 14"/>
                  <a:gd name="T48" fmla="*/ 5 w 14"/>
                  <a:gd name="T49" fmla="*/ 14 h 14"/>
                  <a:gd name="T50" fmla="*/ 5 w 14"/>
                  <a:gd name="T51" fmla="*/ 14 h 14"/>
                  <a:gd name="T52" fmla="*/ 5 w 14"/>
                  <a:gd name="T53" fmla="*/ 14 h 14"/>
                  <a:gd name="T54" fmla="*/ 5 w 14"/>
                  <a:gd name="T55" fmla="*/ 14 h 14"/>
                  <a:gd name="T56" fmla="*/ 0 w 14"/>
                  <a:gd name="T57" fmla="*/ 14 h 14"/>
                  <a:gd name="T58" fmla="*/ 0 w 14"/>
                  <a:gd name="T59" fmla="*/ 9 h 14"/>
                  <a:gd name="T60" fmla="*/ 0 w 14"/>
                  <a:gd name="T61" fmla="*/ 9 h 14"/>
                  <a:gd name="T62" fmla="*/ 0 w 14"/>
                  <a:gd name="T63" fmla="*/ 9 h 14"/>
                  <a:gd name="T64" fmla="*/ 0 w 14"/>
                  <a:gd name="T65" fmla="*/ 9 h 14"/>
                  <a:gd name="T66" fmla="*/ 0 w 14"/>
                  <a:gd name="T67" fmla="*/ 9 h 14"/>
                  <a:gd name="T68" fmla="*/ 0 w 14"/>
                  <a:gd name="T69" fmla="*/ 5 h 14"/>
                  <a:gd name="T70" fmla="*/ 0 w 14"/>
                  <a:gd name="T71" fmla="*/ 5 h 14"/>
                  <a:gd name="T72" fmla="*/ 0 w 14"/>
                  <a:gd name="T73" fmla="*/ 5 h 14"/>
                  <a:gd name="T74" fmla="*/ 0 w 14"/>
                  <a:gd name="T75" fmla="*/ 5 h 14"/>
                  <a:gd name="T76" fmla="*/ 0 w 14"/>
                  <a:gd name="T77" fmla="*/ 5 h 14"/>
                  <a:gd name="T78" fmla="*/ 0 w 14"/>
                  <a:gd name="T79" fmla="*/ 0 h 14"/>
                  <a:gd name="T80" fmla="*/ 5 w 14"/>
                  <a:gd name="T81" fmla="*/ 0 h 14"/>
                  <a:gd name="T82" fmla="*/ 5 w 14"/>
                  <a:gd name="T83" fmla="*/ 0 h 14"/>
                  <a:gd name="T84" fmla="*/ 5 w 14"/>
                  <a:gd name="T85" fmla="*/ 0 h 14"/>
                  <a:gd name="T86" fmla="*/ 5 w 14"/>
                  <a:gd name="T87" fmla="*/ 0 h 14"/>
                  <a:gd name="T88" fmla="*/ 5 w 14"/>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4"/>
                  <a:gd name="T137" fmla="*/ 14 w 14"/>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4">
                    <a:moveTo>
                      <a:pt x="9" y="0"/>
                    </a:moveTo>
                    <a:lnTo>
                      <a:pt x="9" y="0"/>
                    </a:lnTo>
                    <a:lnTo>
                      <a:pt x="14" y="0"/>
                    </a:lnTo>
                    <a:lnTo>
                      <a:pt x="14" y="5"/>
                    </a:lnTo>
                    <a:lnTo>
                      <a:pt x="14" y="9"/>
                    </a:lnTo>
                    <a:lnTo>
                      <a:pt x="14" y="14"/>
                    </a:lnTo>
                    <a:lnTo>
                      <a:pt x="9" y="14"/>
                    </a:lnTo>
                    <a:lnTo>
                      <a:pt x="5" y="14"/>
                    </a:lnTo>
                    <a:lnTo>
                      <a:pt x="0" y="14"/>
                    </a:lnTo>
                    <a:lnTo>
                      <a:pt x="0" y="9"/>
                    </a:lnTo>
                    <a:lnTo>
                      <a:pt x="0" y="5"/>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174" name="Freeform 2633"/>
              <p:cNvSpPr>
                <a:spLocks/>
              </p:cNvSpPr>
              <p:nvPr/>
            </p:nvSpPr>
            <p:spPr bwMode="auto">
              <a:xfrm>
                <a:off x="452" y="3804"/>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5"/>
                    </a:lnTo>
                    <a:lnTo>
                      <a:pt x="9" y="9"/>
                    </a:lnTo>
                    <a:lnTo>
                      <a:pt x="5" y="9"/>
                    </a:lnTo>
                    <a:lnTo>
                      <a:pt x="0" y="9"/>
                    </a:lnTo>
                    <a:lnTo>
                      <a:pt x="0" y="5"/>
                    </a:lnTo>
                    <a:lnTo>
                      <a:pt x="0" y="0"/>
                    </a:lnTo>
                    <a:lnTo>
                      <a:pt x="5" y="0"/>
                    </a:lnTo>
                  </a:path>
                </a:pathLst>
              </a:custGeom>
              <a:noFill/>
              <a:ln w="5">
                <a:solidFill>
                  <a:srgbClr val="FF0705"/>
                </a:solidFill>
                <a:round/>
                <a:headEnd/>
                <a:tailEnd/>
              </a:ln>
            </p:spPr>
            <p:txBody>
              <a:bodyPr/>
              <a:lstStyle/>
              <a:p>
                <a:endParaRPr lang="en-US"/>
              </a:p>
            </p:txBody>
          </p:sp>
          <p:sp>
            <p:nvSpPr>
              <p:cNvPr id="30175" name="Freeform 2634"/>
              <p:cNvSpPr>
                <a:spLocks/>
              </p:cNvSpPr>
              <p:nvPr/>
            </p:nvSpPr>
            <p:spPr bwMode="auto">
              <a:xfrm>
                <a:off x="448" y="3818"/>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176" name="Freeform 2635"/>
              <p:cNvSpPr>
                <a:spLocks/>
              </p:cNvSpPr>
              <p:nvPr/>
            </p:nvSpPr>
            <p:spPr bwMode="auto">
              <a:xfrm>
                <a:off x="448" y="3818"/>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177" name="Freeform 2636"/>
              <p:cNvSpPr>
                <a:spLocks/>
              </p:cNvSpPr>
              <p:nvPr/>
            </p:nvSpPr>
            <p:spPr bwMode="auto">
              <a:xfrm>
                <a:off x="443" y="3823"/>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178" name="Freeform 2637"/>
              <p:cNvSpPr>
                <a:spLocks/>
              </p:cNvSpPr>
              <p:nvPr/>
            </p:nvSpPr>
            <p:spPr bwMode="auto">
              <a:xfrm>
                <a:off x="443" y="3823"/>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179" name="Freeform 2638"/>
              <p:cNvSpPr>
                <a:spLocks/>
              </p:cNvSpPr>
              <p:nvPr/>
            </p:nvSpPr>
            <p:spPr bwMode="auto">
              <a:xfrm>
                <a:off x="439" y="3827"/>
                <a:ext cx="13" cy="14"/>
              </a:xfrm>
              <a:custGeom>
                <a:avLst/>
                <a:gdLst>
                  <a:gd name="T0" fmla="*/ 9 w 13"/>
                  <a:gd name="T1" fmla="*/ 0 h 14"/>
                  <a:gd name="T2" fmla="*/ 9 w 13"/>
                  <a:gd name="T3" fmla="*/ 0 h 14"/>
                  <a:gd name="T4" fmla="*/ 9 w 13"/>
                  <a:gd name="T5" fmla="*/ 0 h 14"/>
                  <a:gd name="T6" fmla="*/ 9 w 13"/>
                  <a:gd name="T7" fmla="*/ 0 h 14"/>
                  <a:gd name="T8" fmla="*/ 9 w 13"/>
                  <a:gd name="T9" fmla="*/ 0 h 14"/>
                  <a:gd name="T10" fmla="*/ 13 w 13"/>
                  <a:gd name="T11" fmla="*/ 0 h 14"/>
                  <a:gd name="T12" fmla="*/ 13 w 13"/>
                  <a:gd name="T13" fmla="*/ 5 h 14"/>
                  <a:gd name="T14" fmla="*/ 13 w 13"/>
                  <a:gd name="T15" fmla="*/ 5 h 14"/>
                  <a:gd name="T16" fmla="*/ 13 w 13"/>
                  <a:gd name="T17" fmla="*/ 5 h 14"/>
                  <a:gd name="T18" fmla="*/ 13 w 13"/>
                  <a:gd name="T19" fmla="*/ 5 h 14"/>
                  <a:gd name="T20" fmla="*/ 13 w 13"/>
                  <a:gd name="T21" fmla="*/ 5 h 14"/>
                  <a:gd name="T22" fmla="*/ 13 w 13"/>
                  <a:gd name="T23" fmla="*/ 9 h 14"/>
                  <a:gd name="T24" fmla="*/ 13 w 13"/>
                  <a:gd name="T25" fmla="*/ 9 h 14"/>
                  <a:gd name="T26" fmla="*/ 13 w 13"/>
                  <a:gd name="T27" fmla="*/ 9 h 14"/>
                  <a:gd name="T28" fmla="*/ 13 w 13"/>
                  <a:gd name="T29" fmla="*/ 9 h 14"/>
                  <a:gd name="T30" fmla="*/ 13 w 13"/>
                  <a:gd name="T31" fmla="*/ 9 h 14"/>
                  <a:gd name="T32" fmla="*/ 13 w 13"/>
                  <a:gd name="T33" fmla="*/ 14 h 14"/>
                  <a:gd name="T34" fmla="*/ 9 w 13"/>
                  <a:gd name="T35" fmla="*/ 14 h 14"/>
                  <a:gd name="T36" fmla="*/ 9 w 13"/>
                  <a:gd name="T37" fmla="*/ 14 h 14"/>
                  <a:gd name="T38" fmla="*/ 9 w 13"/>
                  <a:gd name="T39" fmla="*/ 14 h 14"/>
                  <a:gd name="T40" fmla="*/ 9 w 13"/>
                  <a:gd name="T41" fmla="*/ 14 h 14"/>
                  <a:gd name="T42" fmla="*/ 9 w 13"/>
                  <a:gd name="T43" fmla="*/ 14 h 14"/>
                  <a:gd name="T44" fmla="*/ 9 w 13"/>
                  <a:gd name="T45" fmla="*/ 14 h 14"/>
                  <a:gd name="T46" fmla="*/ 4 w 13"/>
                  <a:gd name="T47" fmla="*/ 14 h 14"/>
                  <a:gd name="T48" fmla="*/ 4 w 13"/>
                  <a:gd name="T49" fmla="*/ 14 h 14"/>
                  <a:gd name="T50" fmla="*/ 4 w 13"/>
                  <a:gd name="T51" fmla="*/ 14 h 14"/>
                  <a:gd name="T52" fmla="*/ 4 w 13"/>
                  <a:gd name="T53" fmla="*/ 14 h 14"/>
                  <a:gd name="T54" fmla="*/ 4 w 13"/>
                  <a:gd name="T55" fmla="*/ 14 h 14"/>
                  <a:gd name="T56" fmla="*/ 0 w 13"/>
                  <a:gd name="T57" fmla="*/ 14 h 14"/>
                  <a:gd name="T58" fmla="*/ 0 w 13"/>
                  <a:gd name="T59" fmla="*/ 9 h 14"/>
                  <a:gd name="T60" fmla="*/ 0 w 13"/>
                  <a:gd name="T61" fmla="*/ 9 h 14"/>
                  <a:gd name="T62" fmla="*/ 0 w 13"/>
                  <a:gd name="T63" fmla="*/ 9 h 14"/>
                  <a:gd name="T64" fmla="*/ 0 w 13"/>
                  <a:gd name="T65" fmla="*/ 9 h 14"/>
                  <a:gd name="T66" fmla="*/ 0 w 13"/>
                  <a:gd name="T67" fmla="*/ 9 h 14"/>
                  <a:gd name="T68" fmla="*/ 0 w 13"/>
                  <a:gd name="T69" fmla="*/ 5 h 14"/>
                  <a:gd name="T70" fmla="*/ 0 w 13"/>
                  <a:gd name="T71" fmla="*/ 5 h 14"/>
                  <a:gd name="T72" fmla="*/ 0 w 13"/>
                  <a:gd name="T73" fmla="*/ 5 h 14"/>
                  <a:gd name="T74" fmla="*/ 0 w 13"/>
                  <a:gd name="T75" fmla="*/ 5 h 14"/>
                  <a:gd name="T76" fmla="*/ 0 w 13"/>
                  <a:gd name="T77" fmla="*/ 5 h 14"/>
                  <a:gd name="T78" fmla="*/ 0 w 13"/>
                  <a:gd name="T79" fmla="*/ 0 h 14"/>
                  <a:gd name="T80" fmla="*/ 4 w 13"/>
                  <a:gd name="T81" fmla="*/ 0 h 14"/>
                  <a:gd name="T82" fmla="*/ 4 w 13"/>
                  <a:gd name="T83" fmla="*/ 0 h 14"/>
                  <a:gd name="T84" fmla="*/ 4 w 13"/>
                  <a:gd name="T85" fmla="*/ 0 h 14"/>
                  <a:gd name="T86" fmla="*/ 4 w 13"/>
                  <a:gd name="T87" fmla="*/ 0 h 14"/>
                  <a:gd name="T88" fmla="*/ 4 w 13"/>
                  <a:gd name="T89" fmla="*/ 0 h 1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4"/>
                  <a:gd name="T137" fmla="*/ 13 w 13"/>
                  <a:gd name="T138" fmla="*/ 14 h 1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4">
                    <a:moveTo>
                      <a:pt x="9" y="0"/>
                    </a:moveTo>
                    <a:lnTo>
                      <a:pt x="9" y="0"/>
                    </a:lnTo>
                    <a:lnTo>
                      <a:pt x="13" y="0"/>
                    </a:lnTo>
                    <a:lnTo>
                      <a:pt x="13" y="5"/>
                    </a:lnTo>
                    <a:lnTo>
                      <a:pt x="13" y="9"/>
                    </a:lnTo>
                    <a:lnTo>
                      <a:pt x="13" y="14"/>
                    </a:lnTo>
                    <a:lnTo>
                      <a:pt x="9" y="14"/>
                    </a:lnTo>
                    <a:lnTo>
                      <a:pt x="4" y="14"/>
                    </a:lnTo>
                    <a:lnTo>
                      <a:pt x="0" y="14"/>
                    </a:lnTo>
                    <a:lnTo>
                      <a:pt x="0" y="9"/>
                    </a:lnTo>
                    <a:lnTo>
                      <a:pt x="0" y="5"/>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180" name="Freeform 2639"/>
              <p:cNvSpPr>
                <a:spLocks/>
              </p:cNvSpPr>
              <p:nvPr/>
            </p:nvSpPr>
            <p:spPr bwMode="auto">
              <a:xfrm>
                <a:off x="439" y="3827"/>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5 h 9"/>
                  <a:gd name="T16" fmla="*/ 9 w 9"/>
                  <a:gd name="T17" fmla="*/ 5 h 9"/>
                  <a:gd name="T18" fmla="*/ 9 w 9"/>
                  <a:gd name="T19" fmla="*/ 5 h 9"/>
                  <a:gd name="T20" fmla="*/ 9 w 9"/>
                  <a:gd name="T21" fmla="*/ 5 h 9"/>
                  <a:gd name="T22" fmla="*/ 9 w 9"/>
                  <a:gd name="T23" fmla="*/ 5 h 9"/>
                  <a:gd name="T24" fmla="*/ 9 w 9"/>
                  <a:gd name="T25" fmla="*/ 5 h 9"/>
                  <a:gd name="T26" fmla="*/ 9 w 9"/>
                  <a:gd name="T27" fmla="*/ 5 h 9"/>
                  <a:gd name="T28" fmla="*/ 9 w 9"/>
                  <a:gd name="T29" fmla="*/ 5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5 h 9"/>
                  <a:gd name="T62" fmla="*/ 0 w 9"/>
                  <a:gd name="T63" fmla="*/ 5 h 9"/>
                  <a:gd name="T64" fmla="*/ 0 w 9"/>
                  <a:gd name="T65" fmla="*/ 5 h 9"/>
                  <a:gd name="T66" fmla="*/ 0 w 9"/>
                  <a:gd name="T67" fmla="*/ 5 h 9"/>
                  <a:gd name="T68" fmla="*/ 0 w 9"/>
                  <a:gd name="T69" fmla="*/ 5 h 9"/>
                  <a:gd name="T70" fmla="*/ 0 w 9"/>
                  <a:gd name="T71" fmla="*/ 5 h 9"/>
                  <a:gd name="T72" fmla="*/ 0 w 9"/>
                  <a:gd name="T73" fmla="*/ 5 h 9"/>
                  <a:gd name="T74" fmla="*/ 0 w 9"/>
                  <a:gd name="T75" fmla="*/ 5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5"/>
                    </a:lnTo>
                    <a:lnTo>
                      <a:pt x="9" y="9"/>
                    </a:lnTo>
                    <a:lnTo>
                      <a:pt x="4" y="9"/>
                    </a:lnTo>
                    <a:lnTo>
                      <a:pt x="0" y="9"/>
                    </a:lnTo>
                    <a:lnTo>
                      <a:pt x="0" y="5"/>
                    </a:lnTo>
                    <a:lnTo>
                      <a:pt x="0" y="0"/>
                    </a:lnTo>
                    <a:lnTo>
                      <a:pt x="4" y="0"/>
                    </a:lnTo>
                  </a:path>
                </a:pathLst>
              </a:custGeom>
              <a:noFill/>
              <a:ln w="5">
                <a:solidFill>
                  <a:srgbClr val="FF0705"/>
                </a:solidFill>
                <a:round/>
                <a:headEnd/>
                <a:tailEnd/>
              </a:ln>
            </p:spPr>
            <p:txBody>
              <a:bodyPr/>
              <a:lstStyle/>
              <a:p>
                <a:endParaRPr lang="en-US"/>
              </a:p>
            </p:txBody>
          </p:sp>
          <p:sp>
            <p:nvSpPr>
              <p:cNvPr id="30181" name="Freeform 2640"/>
              <p:cNvSpPr>
                <a:spLocks/>
              </p:cNvSpPr>
              <p:nvPr/>
            </p:nvSpPr>
            <p:spPr bwMode="auto">
              <a:xfrm>
                <a:off x="434" y="38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182" name="Freeform 2641"/>
              <p:cNvSpPr>
                <a:spLocks/>
              </p:cNvSpPr>
              <p:nvPr/>
            </p:nvSpPr>
            <p:spPr bwMode="auto">
              <a:xfrm>
                <a:off x="434" y="3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183" name="Freeform 2642"/>
              <p:cNvSpPr>
                <a:spLocks/>
              </p:cNvSpPr>
              <p:nvPr/>
            </p:nvSpPr>
            <p:spPr bwMode="auto">
              <a:xfrm>
                <a:off x="430" y="38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184" name="Freeform 2643"/>
              <p:cNvSpPr>
                <a:spLocks/>
              </p:cNvSpPr>
              <p:nvPr/>
            </p:nvSpPr>
            <p:spPr bwMode="auto">
              <a:xfrm>
                <a:off x="430" y="38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185" name="Freeform 2644"/>
              <p:cNvSpPr>
                <a:spLocks/>
              </p:cNvSpPr>
              <p:nvPr/>
            </p:nvSpPr>
            <p:spPr bwMode="auto">
              <a:xfrm>
                <a:off x="425" y="38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186" name="Freeform 2645"/>
              <p:cNvSpPr>
                <a:spLocks/>
              </p:cNvSpPr>
              <p:nvPr/>
            </p:nvSpPr>
            <p:spPr bwMode="auto">
              <a:xfrm>
                <a:off x="425" y="3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187" name="Freeform 2646"/>
              <p:cNvSpPr>
                <a:spLocks/>
              </p:cNvSpPr>
              <p:nvPr/>
            </p:nvSpPr>
            <p:spPr bwMode="auto">
              <a:xfrm>
                <a:off x="421" y="38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188" name="Freeform 2647"/>
              <p:cNvSpPr>
                <a:spLocks/>
              </p:cNvSpPr>
              <p:nvPr/>
            </p:nvSpPr>
            <p:spPr bwMode="auto">
              <a:xfrm>
                <a:off x="421" y="38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189" name="Freeform 2648"/>
              <p:cNvSpPr>
                <a:spLocks/>
              </p:cNvSpPr>
              <p:nvPr/>
            </p:nvSpPr>
            <p:spPr bwMode="auto">
              <a:xfrm>
                <a:off x="416" y="38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190" name="Freeform 2649"/>
              <p:cNvSpPr>
                <a:spLocks/>
              </p:cNvSpPr>
              <p:nvPr/>
            </p:nvSpPr>
            <p:spPr bwMode="auto">
              <a:xfrm>
                <a:off x="416" y="3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191" name="Freeform 2650"/>
              <p:cNvSpPr>
                <a:spLocks/>
              </p:cNvSpPr>
              <p:nvPr/>
            </p:nvSpPr>
            <p:spPr bwMode="auto">
              <a:xfrm>
                <a:off x="412" y="38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192" name="Freeform 2651"/>
              <p:cNvSpPr>
                <a:spLocks/>
              </p:cNvSpPr>
              <p:nvPr/>
            </p:nvSpPr>
            <p:spPr bwMode="auto">
              <a:xfrm>
                <a:off x="412" y="38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193" name="Freeform 2652"/>
              <p:cNvSpPr>
                <a:spLocks/>
              </p:cNvSpPr>
              <p:nvPr/>
            </p:nvSpPr>
            <p:spPr bwMode="auto">
              <a:xfrm>
                <a:off x="407" y="3832"/>
                <a:ext cx="14" cy="13"/>
              </a:xfrm>
              <a:custGeom>
                <a:avLst/>
                <a:gdLst>
                  <a:gd name="T0" fmla="*/ 9 w 14"/>
                  <a:gd name="T1" fmla="*/ 0 h 13"/>
                  <a:gd name="T2" fmla="*/ 9 w 14"/>
                  <a:gd name="T3" fmla="*/ 0 h 13"/>
                  <a:gd name="T4" fmla="*/ 9 w 14"/>
                  <a:gd name="T5" fmla="*/ 0 h 13"/>
                  <a:gd name="T6" fmla="*/ 9 w 14"/>
                  <a:gd name="T7" fmla="*/ 0 h 13"/>
                  <a:gd name="T8" fmla="*/ 9 w 14"/>
                  <a:gd name="T9" fmla="*/ 0 h 13"/>
                  <a:gd name="T10" fmla="*/ 14 w 14"/>
                  <a:gd name="T11" fmla="*/ 0 h 13"/>
                  <a:gd name="T12" fmla="*/ 14 w 14"/>
                  <a:gd name="T13" fmla="*/ 4 h 13"/>
                  <a:gd name="T14" fmla="*/ 14 w 14"/>
                  <a:gd name="T15" fmla="*/ 4 h 13"/>
                  <a:gd name="T16" fmla="*/ 14 w 14"/>
                  <a:gd name="T17" fmla="*/ 4 h 13"/>
                  <a:gd name="T18" fmla="*/ 14 w 14"/>
                  <a:gd name="T19" fmla="*/ 4 h 13"/>
                  <a:gd name="T20" fmla="*/ 14 w 14"/>
                  <a:gd name="T21" fmla="*/ 4 h 13"/>
                  <a:gd name="T22" fmla="*/ 14 w 14"/>
                  <a:gd name="T23" fmla="*/ 9 h 13"/>
                  <a:gd name="T24" fmla="*/ 14 w 14"/>
                  <a:gd name="T25" fmla="*/ 9 h 13"/>
                  <a:gd name="T26" fmla="*/ 14 w 14"/>
                  <a:gd name="T27" fmla="*/ 9 h 13"/>
                  <a:gd name="T28" fmla="*/ 14 w 14"/>
                  <a:gd name="T29" fmla="*/ 9 h 13"/>
                  <a:gd name="T30" fmla="*/ 14 w 14"/>
                  <a:gd name="T31" fmla="*/ 9 h 13"/>
                  <a:gd name="T32" fmla="*/ 14 w 14"/>
                  <a:gd name="T33" fmla="*/ 13 h 13"/>
                  <a:gd name="T34" fmla="*/ 9 w 14"/>
                  <a:gd name="T35" fmla="*/ 13 h 13"/>
                  <a:gd name="T36" fmla="*/ 9 w 14"/>
                  <a:gd name="T37" fmla="*/ 13 h 13"/>
                  <a:gd name="T38" fmla="*/ 9 w 14"/>
                  <a:gd name="T39" fmla="*/ 13 h 13"/>
                  <a:gd name="T40" fmla="*/ 9 w 14"/>
                  <a:gd name="T41" fmla="*/ 13 h 13"/>
                  <a:gd name="T42" fmla="*/ 9 w 14"/>
                  <a:gd name="T43" fmla="*/ 13 h 13"/>
                  <a:gd name="T44" fmla="*/ 9 w 14"/>
                  <a:gd name="T45" fmla="*/ 13 h 13"/>
                  <a:gd name="T46" fmla="*/ 5 w 14"/>
                  <a:gd name="T47" fmla="*/ 13 h 13"/>
                  <a:gd name="T48" fmla="*/ 5 w 14"/>
                  <a:gd name="T49" fmla="*/ 13 h 13"/>
                  <a:gd name="T50" fmla="*/ 5 w 14"/>
                  <a:gd name="T51" fmla="*/ 13 h 13"/>
                  <a:gd name="T52" fmla="*/ 5 w 14"/>
                  <a:gd name="T53" fmla="*/ 13 h 13"/>
                  <a:gd name="T54" fmla="*/ 5 w 14"/>
                  <a:gd name="T55" fmla="*/ 13 h 13"/>
                  <a:gd name="T56" fmla="*/ 0 w 14"/>
                  <a:gd name="T57" fmla="*/ 13 h 13"/>
                  <a:gd name="T58" fmla="*/ 0 w 14"/>
                  <a:gd name="T59" fmla="*/ 9 h 13"/>
                  <a:gd name="T60" fmla="*/ 0 w 14"/>
                  <a:gd name="T61" fmla="*/ 9 h 13"/>
                  <a:gd name="T62" fmla="*/ 0 w 14"/>
                  <a:gd name="T63" fmla="*/ 9 h 13"/>
                  <a:gd name="T64" fmla="*/ 0 w 14"/>
                  <a:gd name="T65" fmla="*/ 9 h 13"/>
                  <a:gd name="T66" fmla="*/ 0 w 14"/>
                  <a:gd name="T67" fmla="*/ 9 h 13"/>
                  <a:gd name="T68" fmla="*/ 0 w 14"/>
                  <a:gd name="T69" fmla="*/ 4 h 13"/>
                  <a:gd name="T70" fmla="*/ 0 w 14"/>
                  <a:gd name="T71" fmla="*/ 4 h 13"/>
                  <a:gd name="T72" fmla="*/ 0 w 14"/>
                  <a:gd name="T73" fmla="*/ 4 h 13"/>
                  <a:gd name="T74" fmla="*/ 0 w 14"/>
                  <a:gd name="T75" fmla="*/ 4 h 13"/>
                  <a:gd name="T76" fmla="*/ 0 w 14"/>
                  <a:gd name="T77" fmla="*/ 4 h 13"/>
                  <a:gd name="T78" fmla="*/ 0 w 14"/>
                  <a:gd name="T79" fmla="*/ 0 h 13"/>
                  <a:gd name="T80" fmla="*/ 5 w 14"/>
                  <a:gd name="T81" fmla="*/ 0 h 13"/>
                  <a:gd name="T82" fmla="*/ 5 w 14"/>
                  <a:gd name="T83" fmla="*/ 0 h 13"/>
                  <a:gd name="T84" fmla="*/ 5 w 14"/>
                  <a:gd name="T85" fmla="*/ 0 h 13"/>
                  <a:gd name="T86" fmla="*/ 5 w 14"/>
                  <a:gd name="T87" fmla="*/ 0 h 13"/>
                  <a:gd name="T88" fmla="*/ 5 w 14"/>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4"/>
                  <a:gd name="T136" fmla="*/ 0 h 13"/>
                  <a:gd name="T137" fmla="*/ 14 w 14"/>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4" h="13">
                    <a:moveTo>
                      <a:pt x="9" y="0"/>
                    </a:moveTo>
                    <a:lnTo>
                      <a:pt x="9" y="0"/>
                    </a:lnTo>
                    <a:lnTo>
                      <a:pt x="14" y="0"/>
                    </a:lnTo>
                    <a:lnTo>
                      <a:pt x="14" y="4"/>
                    </a:lnTo>
                    <a:lnTo>
                      <a:pt x="14" y="9"/>
                    </a:lnTo>
                    <a:lnTo>
                      <a:pt x="14" y="13"/>
                    </a:lnTo>
                    <a:lnTo>
                      <a:pt x="9" y="13"/>
                    </a:lnTo>
                    <a:lnTo>
                      <a:pt x="5" y="13"/>
                    </a:lnTo>
                    <a:lnTo>
                      <a:pt x="0" y="13"/>
                    </a:lnTo>
                    <a:lnTo>
                      <a:pt x="0" y="9"/>
                    </a:lnTo>
                    <a:lnTo>
                      <a:pt x="0" y="4"/>
                    </a:lnTo>
                    <a:lnTo>
                      <a:pt x="0" y="0"/>
                    </a:lnTo>
                    <a:lnTo>
                      <a:pt x="5" y="0"/>
                    </a:lnTo>
                    <a:lnTo>
                      <a:pt x="9" y="0"/>
                    </a:lnTo>
                    <a:close/>
                  </a:path>
                </a:pathLst>
              </a:custGeom>
              <a:solidFill>
                <a:srgbClr val="FF0705"/>
              </a:solidFill>
              <a:ln w="9525">
                <a:noFill/>
                <a:round/>
                <a:headEnd/>
                <a:tailEnd/>
              </a:ln>
            </p:spPr>
            <p:txBody>
              <a:bodyPr/>
              <a:lstStyle/>
              <a:p>
                <a:endParaRPr lang="en-US"/>
              </a:p>
            </p:txBody>
          </p:sp>
          <p:sp>
            <p:nvSpPr>
              <p:cNvPr id="30194" name="Freeform 2653"/>
              <p:cNvSpPr>
                <a:spLocks/>
              </p:cNvSpPr>
              <p:nvPr/>
            </p:nvSpPr>
            <p:spPr bwMode="auto">
              <a:xfrm>
                <a:off x="407" y="3832"/>
                <a:ext cx="9" cy="9"/>
              </a:xfrm>
              <a:custGeom>
                <a:avLst/>
                <a:gdLst>
                  <a:gd name="T0" fmla="*/ 5 w 9"/>
                  <a:gd name="T1" fmla="*/ 0 h 9"/>
                  <a:gd name="T2" fmla="*/ 5 w 9"/>
                  <a:gd name="T3" fmla="*/ 0 h 9"/>
                  <a:gd name="T4" fmla="*/ 5 w 9"/>
                  <a:gd name="T5" fmla="*/ 0 h 9"/>
                  <a:gd name="T6" fmla="*/ 5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5 w 9"/>
                  <a:gd name="T39" fmla="*/ 9 h 9"/>
                  <a:gd name="T40" fmla="*/ 5 w 9"/>
                  <a:gd name="T41" fmla="*/ 9 h 9"/>
                  <a:gd name="T42" fmla="*/ 5 w 9"/>
                  <a:gd name="T43" fmla="*/ 9 h 9"/>
                  <a:gd name="T44" fmla="*/ 5 w 9"/>
                  <a:gd name="T45" fmla="*/ 9 h 9"/>
                  <a:gd name="T46" fmla="*/ 5 w 9"/>
                  <a:gd name="T47" fmla="*/ 9 h 9"/>
                  <a:gd name="T48" fmla="*/ 5 w 9"/>
                  <a:gd name="T49" fmla="*/ 9 h 9"/>
                  <a:gd name="T50" fmla="*/ 5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5 w 9"/>
                  <a:gd name="T83" fmla="*/ 0 h 9"/>
                  <a:gd name="T84" fmla="*/ 5 w 9"/>
                  <a:gd name="T85" fmla="*/ 0 h 9"/>
                  <a:gd name="T86" fmla="*/ 5 w 9"/>
                  <a:gd name="T87" fmla="*/ 0 h 9"/>
                  <a:gd name="T88" fmla="*/ 5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5" y="0"/>
                    </a:moveTo>
                    <a:lnTo>
                      <a:pt x="5" y="0"/>
                    </a:lnTo>
                    <a:lnTo>
                      <a:pt x="9" y="0"/>
                    </a:lnTo>
                    <a:lnTo>
                      <a:pt x="9" y="4"/>
                    </a:lnTo>
                    <a:lnTo>
                      <a:pt x="9" y="9"/>
                    </a:lnTo>
                    <a:lnTo>
                      <a:pt x="5" y="9"/>
                    </a:lnTo>
                    <a:lnTo>
                      <a:pt x="0" y="9"/>
                    </a:lnTo>
                    <a:lnTo>
                      <a:pt x="0" y="4"/>
                    </a:lnTo>
                    <a:lnTo>
                      <a:pt x="0" y="0"/>
                    </a:lnTo>
                    <a:lnTo>
                      <a:pt x="5" y="0"/>
                    </a:lnTo>
                  </a:path>
                </a:pathLst>
              </a:custGeom>
              <a:noFill/>
              <a:ln w="5">
                <a:solidFill>
                  <a:srgbClr val="FF0705"/>
                </a:solidFill>
                <a:round/>
                <a:headEnd/>
                <a:tailEnd/>
              </a:ln>
            </p:spPr>
            <p:txBody>
              <a:bodyPr/>
              <a:lstStyle/>
              <a:p>
                <a:endParaRPr lang="en-US"/>
              </a:p>
            </p:txBody>
          </p:sp>
          <p:sp>
            <p:nvSpPr>
              <p:cNvPr id="30195" name="Freeform 2654"/>
              <p:cNvSpPr>
                <a:spLocks/>
              </p:cNvSpPr>
              <p:nvPr/>
            </p:nvSpPr>
            <p:spPr bwMode="auto">
              <a:xfrm>
                <a:off x="403" y="3832"/>
                <a:ext cx="13" cy="13"/>
              </a:xfrm>
              <a:custGeom>
                <a:avLst/>
                <a:gdLst>
                  <a:gd name="T0" fmla="*/ 9 w 13"/>
                  <a:gd name="T1" fmla="*/ 0 h 13"/>
                  <a:gd name="T2" fmla="*/ 9 w 13"/>
                  <a:gd name="T3" fmla="*/ 0 h 13"/>
                  <a:gd name="T4" fmla="*/ 9 w 13"/>
                  <a:gd name="T5" fmla="*/ 0 h 13"/>
                  <a:gd name="T6" fmla="*/ 9 w 13"/>
                  <a:gd name="T7" fmla="*/ 0 h 13"/>
                  <a:gd name="T8" fmla="*/ 9 w 13"/>
                  <a:gd name="T9" fmla="*/ 0 h 13"/>
                  <a:gd name="T10" fmla="*/ 13 w 13"/>
                  <a:gd name="T11" fmla="*/ 0 h 13"/>
                  <a:gd name="T12" fmla="*/ 13 w 13"/>
                  <a:gd name="T13" fmla="*/ 4 h 13"/>
                  <a:gd name="T14" fmla="*/ 13 w 13"/>
                  <a:gd name="T15" fmla="*/ 4 h 13"/>
                  <a:gd name="T16" fmla="*/ 13 w 13"/>
                  <a:gd name="T17" fmla="*/ 4 h 13"/>
                  <a:gd name="T18" fmla="*/ 13 w 13"/>
                  <a:gd name="T19" fmla="*/ 4 h 13"/>
                  <a:gd name="T20" fmla="*/ 13 w 13"/>
                  <a:gd name="T21" fmla="*/ 4 h 13"/>
                  <a:gd name="T22" fmla="*/ 13 w 13"/>
                  <a:gd name="T23" fmla="*/ 9 h 13"/>
                  <a:gd name="T24" fmla="*/ 13 w 13"/>
                  <a:gd name="T25" fmla="*/ 9 h 13"/>
                  <a:gd name="T26" fmla="*/ 13 w 13"/>
                  <a:gd name="T27" fmla="*/ 9 h 13"/>
                  <a:gd name="T28" fmla="*/ 13 w 13"/>
                  <a:gd name="T29" fmla="*/ 9 h 13"/>
                  <a:gd name="T30" fmla="*/ 13 w 13"/>
                  <a:gd name="T31" fmla="*/ 9 h 13"/>
                  <a:gd name="T32" fmla="*/ 13 w 13"/>
                  <a:gd name="T33" fmla="*/ 13 h 13"/>
                  <a:gd name="T34" fmla="*/ 9 w 13"/>
                  <a:gd name="T35" fmla="*/ 13 h 13"/>
                  <a:gd name="T36" fmla="*/ 9 w 13"/>
                  <a:gd name="T37" fmla="*/ 13 h 13"/>
                  <a:gd name="T38" fmla="*/ 9 w 13"/>
                  <a:gd name="T39" fmla="*/ 13 h 13"/>
                  <a:gd name="T40" fmla="*/ 9 w 13"/>
                  <a:gd name="T41" fmla="*/ 13 h 13"/>
                  <a:gd name="T42" fmla="*/ 9 w 13"/>
                  <a:gd name="T43" fmla="*/ 13 h 13"/>
                  <a:gd name="T44" fmla="*/ 9 w 13"/>
                  <a:gd name="T45" fmla="*/ 13 h 13"/>
                  <a:gd name="T46" fmla="*/ 4 w 13"/>
                  <a:gd name="T47" fmla="*/ 13 h 13"/>
                  <a:gd name="T48" fmla="*/ 4 w 13"/>
                  <a:gd name="T49" fmla="*/ 13 h 13"/>
                  <a:gd name="T50" fmla="*/ 4 w 13"/>
                  <a:gd name="T51" fmla="*/ 13 h 13"/>
                  <a:gd name="T52" fmla="*/ 4 w 13"/>
                  <a:gd name="T53" fmla="*/ 13 h 13"/>
                  <a:gd name="T54" fmla="*/ 4 w 13"/>
                  <a:gd name="T55" fmla="*/ 13 h 13"/>
                  <a:gd name="T56" fmla="*/ 0 w 13"/>
                  <a:gd name="T57" fmla="*/ 13 h 13"/>
                  <a:gd name="T58" fmla="*/ 0 w 13"/>
                  <a:gd name="T59" fmla="*/ 9 h 13"/>
                  <a:gd name="T60" fmla="*/ 0 w 13"/>
                  <a:gd name="T61" fmla="*/ 9 h 13"/>
                  <a:gd name="T62" fmla="*/ 0 w 13"/>
                  <a:gd name="T63" fmla="*/ 9 h 13"/>
                  <a:gd name="T64" fmla="*/ 0 w 13"/>
                  <a:gd name="T65" fmla="*/ 9 h 13"/>
                  <a:gd name="T66" fmla="*/ 0 w 13"/>
                  <a:gd name="T67" fmla="*/ 9 h 13"/>
                  <a:gd name="T68" fmla="*/ 0 w 13"/>
                  <a:gd name="T69" fmla="*/ 4 h 13"/>
                  <a:gd name="T70" fmla="*/ 0 w 13"/>
                  <a:gd name="T71" fmla="*/ 4 h 13"/>
                  <a:gd name="T72" fmla="*/ 0 w 13"/>
                  <a:gd name="T73" fmla="*/ 4 h 13"/>
                  <a:gd name="T74" fmla="*/ 0 w 13"/>
                  <a:gd name="T75" fmla="*/ 4 h 13"/>
                  <a:gd name="T76" fmla="*/ 0 w 13"/>
                  <a:gd name="T77" fmla="*/ 4 h 13"/>
                  <a:gd name="T78" fmla="*/ 0 w 13"/>
                  <a:gd name="T79" fmla="*/ 0 h 13"/>
                  <a:gd name="T80" fmla="*/ 4 w 13"/>
                  <a:gd name="T81" fmla="*/ 0 h 13"/>
                  <a:gd name="T82" fmla="*/ 4 w 13"/>
                  <a:gd name="T83" fmla="*/ 0 h 13"/>
                  <a:gd name="T84" fmla="*/ 4 w 13"/>
                  <a:gd name="T85" fmla="*/ 0 h 13"/>
                  <a:gd name="T86" fmla="*/ 4 w 13"/>
                  <a:gd name="T87" fmla="*/ 0 h 13"/>
                  <a:gd name="T88" fmla="*/ 4 w 13"/>
                  <a:gd name="T89" fmla="*/ 0 h 1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
                  <a:gd name="T136" fmla="*/ 0 h 13"/>
                  <a:gd name="T137" fmla="*/ 13 w 13"/>
                  <a:gd name="T138" fmla="*/ 13 h 1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 h="13">
                    <a:moveTo>
                      <a:pt x="9" y="0"/>
                    </a:moveTo>
                    <a:lnTo>
                      <a:pt x="9" y="0"/>
                    </a:lnTo>
                    <a:lnTo>
                      <a:pt x="13" y="0"/>
                    </a:lnTo>
                    <a:lnTo>
                      <a:pt x="13" y="4"/>
                    </a:lnTo>
                    <a:lnTo>
                      <a:pt x="13" y="9"/>
                    </a:lnTo>
                    <a:lnTo>
                      <a:pt x="13" y="13"/>
                    </a:lnTo>
                    <a:lnTo>
                      <a:pt x="9" y="13"/>
                    </a:lnTo>
                    <a:lnTo>
                      <a:pt x="4" y="13"/>
                    </a:lnTo>
                    <a:lnTo>
                      <a:pt x="0" y="13"/>
                    </a:lnTo>
                    <a:lnTo>
                      <a:pt x="0" y="9"/>
                    </a:lnTo>
                    <a:lnTo>
                      <a:pt x="0" y="4"/>
                    </a:lnTo>
                    <a:lnTo>
                      <a:pt x="0" y="0"/>
                    </a:lnTo>
                    <a:lnTo>
                      <a:pt x="4" y="0"/>
                    </a:lnTo>
                    <a:lnTo>
                      <a:pt x="9" y="0"/>
                    </a:lnTo>
                    <a:close/>
                  </a:path>
                </a:pathLst>
              </a:custGeom>
              <a:solidFill>
                <a:srgbClr val="FF0705"/>
              </a:solidFill>
              <a:ln w="9525">
                <a:noFill/>
                <a:round/>
                <a:headEnd/>
                <a:tailEnd/>
              </a:ln>
            </p:spPr>
            <p:txBody>
              <a:bodyPr/>
              <a:lstStyle/>
              <a:p>
                <a:endParaRPr lang="en-US"/>
              </a:p>
            </p:txBody>
          </p:sp>
          <p:sp>
            <p:nvSpPr>
              <p:cNvPr id="30196" name="Freeform 2655"/>
              <p:cNvSpPr>
                <a:spLocks/>
              </p:cNvSpPr>
              <p:nvPr/>
            </p:nvSpPr>
            <p:spPr bwMode="auto">
              <a:xfrm>
                <a:off x="403" y="3832"/>
                <a:ext cx="9" cy="9"/>
              </a:xfrm>
              <a:custGeom>
                <a:avLst/>
                <a:gdLst>
                  <a:gd name="T0" fmla="*/ 4 w 9"/>
                  <a:gd name="T1" fmla="*/ 0 h 9"/>
                  <a:gd name="T2" fmla="*/ 4 w 9"/>
                  <a:gd name="T3" fmla="*/ 0 h 9"/>
                  <a:gd name="T4" fmla="*/ 4 w 9"/>
                  <a:gd name="T5" fmla="*/ 0 h 9"/>
                  <a:gd name="T6" fmla="*/ 4 w 9"/>
                  <a:gd name="T7" fmla="*/ 0 h 9"/>
                  <a:gd name="T8" fmla="*/ 9 w 9"/>
                  <a:gd name="T9" fmla="*/ 0 h 9"/>
                  <a:gd name="T10" fmla="*/ 9 w 9"/>
                  <a:gd name="T11" fmla="*/ 0 h 9"/>
                  <a:gd name="T12" fmla="*/ 9 w 9"/>
                  <a:gd name="T13" fmla="*/ 0 h 9"/>
                  <a:gd name="T14" fmla="*/ 9 w 9"/>
                  <a:gd name="T15" fmla="*/ 4 h 9"/>
                  <a:gd name="T16" fmla="*/ 9 w 9"/>
                  <a:gd name="T17" fmla="*/ 4 h 9"/>
                  <a:gd name="T18" fmla="*/ 9 w 9"/>
                  <a:gd name="T19" fmla="*/ 4 h 9"/>
                  <a:gd name="T20" fmla="*/ 9 w 9"/>
                  <a:gd name="T21" fmla="*/ 4 h 9"/>
                  <a:gd name="T22" fmla="*/ 9 w 9"/>
                  <a:gd name="T23" fmla="*/ 4 h 9"/>
                  <a:gd name="T24" fmla="*/ 9 w 9"/>
                  <a:gd name="T25" fmla="*/ 4 h 9"/>
                  <a:gd name="T26" fmla="*/ 9 w 9"/>
                  <a:gd name="T27" fmla="*/ 4 h 9"/>
                  <a:gd name="T28" fmla="*/ 9 w 9"/>
                  <a:gd name="T29" fmla="*/ 4 h 9"/>
                  <a:gd name="T30" fmla="*/ 9 w 9"/>
                  <a:gd name="T31" fmla="*/ 9 h 9"/>
                  <a:gd name="T32" fmla="*/ 9 w 9"/>
                  <a:gd name="T33" fmla="*/ 9 h 9"/>
                  <a:gd name="T34" fmla="*/ 9 w 9"/>
                  <a:gd name="T35" fmla="*/ 9 h 9"/>
                  <a:gd name="T36" fmla="*/ 9 w 9"/>
                  <a:gd name="T37" fmla="*/ 9 h 9"/>
                  <a:gd name="T38" fmla="*/ 4 w 9"/>
                  <a:gd name="T39" fmla="*/ 9 h 9"/>
                  <a:gd name="T40" fmla="*/ 4 w 9"/>
                  <a:gd name="T41" fmla="*/ 9 h 9"/>
                  <a:gd name="T42" fmla="*/ 4 w 9"/>
                  <a:gd name="T43" fmla="*/ 9 h 9"/>
                  <a:gd name="T44" fmla="*/ 4 w 9"/>
                  <a:gd name="T45" fmla="*/ 9 h 9"/>
                  <a:gd name="T46" fmla="*/ 4 w 9"/>
                  <a:gd name="T47" fmla="*/ 9 h 9"/>
                  <a:gd name="T48" fmla="*/ 4 w 9"/>
                  <a:gd name="T49" fmla="*/ 9 h 9"/>
                  <a:gd name="T50" fmla="*/ 4 w 9"/>
                  <a:gd name="T51" fmla="*/ 9 h 9"/>
                  <a:gd name="T52" fmla="*/ 0 w 9"/>
                  <a:gd name="T53" fmla="*/ 9 h 9"/>
                  <a:gd name="T54" fmla="*/ 0 w 9"/>
                  <a:gd name="T55" fmla="*/ 9 h 9"/>
                  <a:gd name="T56" fmla="*/ 0 w 9"/>
                  <a:gd name="T57" fmla="*/ 9 h 9"/>
                  <a:gd name="T58" fmla="*/ 0 w 9"/>
                  <a:gd name="T59" fmla="*/ 9 h 9"/>
                  <a:gd name="T60" fmla="*/ 0 w 9"/>
                  <a:gd name="T61" fmla="*/ 4 h 9"/>
                  <a:gd name="T62" fmla="*/ 0 w 9"/>
                  <a:gd name="T63" fmla="*/ 4 h 9"/>
                  <a:gd name="T64" fmla="*/ 0 w 9"/>
                  <a:gd name="T65" fmla="*/ 4 h 9"/>
                  <a:gd name="T66" fmla="*/ 0 w 9"/>
                  <a:gd name="T67" fmla="*/ 4 h 9"/>
                  <a:gd name="T68" fmla="*/ 0 w 9"/>
                  <a:gd name="T69" fmla="*/ 4 h 9"/>
                  <a:gd name="T70" fmla="*/ 0 w 9"/>
                  <a:gd name="T71" fmla="*/ 4 h 9"/>
                  <a:gd name="T72" fmla="*/ 0 w 9"/>
                  <a:gd name="T73" fmla="*/ 4 h 9"/>
                  <a:gd name="T74" fmla="*/ 0 w 9"/>
                  <a:gd name="T75" fmla="*/ 4 h 9"/>
                  <a:gd name="T76" fmla="*/ 0 w 9"/>
                  <a:gd name="T77" fmla="*/ 0 h 9"/>
                  <a:gd name="T78" fmla="*/ 0 w 9"/>
                  <a:gd name="T79" fmla="*/ 0 h 9"/>
                  <a:gd name="T80" fmla="*/ 0 w 9"/>
                  <a:gd name="T81" fmla="*/ 0 h 9"/>
                  <a:gd name="T82" fmla="*/ 4 w 9"/>
                  <a:gd name="T83" fmla="*/ 0 h 9"/>
                  <a:gd name="T84" fmla="*/ 4 w 9"/>
                  <a:gd name="T85" fmla="*/ 0 h 9"/>
                  <a:gd name="T86" fmla="*/ 4 w 9"/>
                  <a:gd name="T87" fmla="*/ 0 h 9"/>
                  <a:gd name="T88" fmla="*/ 4 w 9"/>
                  <a:gd name="T89" fmla="*/ 0 h 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
                  <a:gd name="T136" fmla="*/ 0 h 9"/>
                  <a:gd name="T137" fmla="*/ 9 w 9"/>
                  <a:gd name="T138" fmla="*/ 9 h 9"/>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 h="9">
                    <a:moveTo>
                      <a:pt x="4" y="0"/>
                    </a:moveTo>
                    <a:lnTo>
                      <a:pt x="4" y="0"/>
                    </a:lnTo>
                    <a:lnTo>
                      <a:pt x="9" y="0"/>
                    </a:lnTo>
                    <a:lnTo>
                      <a:pt x="9" y="4"/>
                    </a:lnTo>
                    <a:lnTo>
                      <a:pt x="9" y="9"/>
                    </a:lnTo>
                    <a:lnTo>
                      <a:pt x="4" y="9"/>
                    </a:lnTo>
                    <a:lnTo>
                      <a:pt x="0" y="9"/>
                    </a:lnTo>
                    <a:lnTo>
                      <a:pt x="0" y="4"/>
                    </a:lnTo>
                    <a:lnTo>
                      <a:pt x="0" y="0"/>
                    </a:lnTo>
                    <a:lnTo>
                      <a:pt x="4" y="0"/>
                    </a:lnTo>
                  </a:path>
                </a:pathLst>
              </a:custGeom>
              <a:noFill/>
              <a:ln w="5">
                <a:solidFill>
                  <a:srgbClr val="FF0705"/>
                </a:solidFill>
                <a:round/>
                <a:headEnd/>
                <a:tailEnd/>
              </a:ln>
            </p:spPr>
            <p:txBody>
              <a:bodyPr/>
              <a:lstStyle/>
              <a:p>
                <a:endParaRPr lang="en-US"/>
              </a:p>
            </p:txBody>
          </p:sp>
          <p:sp>
            <p:nvSpPr>
              <p:cNvPr id="30197" name="Freeform 2656"/>
              <p:cNvSpPr>
                <a:spLocks/>
              </p:cNvSpPr>
              <p:nvPr/>
            </p:nvSpPr>
            <p:spPr bwMode="auto">
              <a:xfrm>
                <a:off x="403" y="388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98" name="Freeform 2657"/>
              <p:cNvSpPr>
                <a:spLocks/>
              </p:cNvSpPr>
              <p:nvPr/>
            </p:nvSpPr>
            <p:spPr bwMode="auto">
              <a:xfrm>
                <a:off x="403" y="389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99" name="Freeform 2658"/>
              <p:cNvSpPr>
                <a:spLocks/>
              </p:cNvSpPr>
              <p:nvPr/>
            </p:nvSpPr>
            <p:spPr bwMode="auto">
              <a:xfrm>
                <a:off x="412" y="387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00" name="Freeform 2659"/>
              <p:cNvSpPr>
                <a:spLocks/>
              </p:cNvSpPr>
              <p:nvPr/>
            </p:nvSpPr>
            <p:spPr bwMode="auto">
              <a:xfrm>
                <a:off x="398" y="38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01" name="Freeform 2660"/>
              <p:cNvSpPr>
                <a:spLocks/>
              </p:cNvSpPr>
              <p:nvPr/>
            </p:nvSpPr>
            <p:spPr bwMode="auto">
              <a:xfrm>
                <a:off x="407" y="391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02" name="Freeform 2661"/>
              <p:cNvSpPr>
                <a:spLocks/>
              </p:cNvSpPr>
              <p:nvPr/>
            </p:nvSpPr>
            <p:spPr bwMode="auto">
              <a:xfrm>
                <a:off x="407" y="392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03" name="Freeform 2662"/>
              <p:cNvSpPr>
                <a:spLocks/>
              </p:cNvSpPr>
              <p:nvPr/>
            </p:nvSpPr>
            <p:spPr bwMode="auto">
              <a:xfrm>
                <a:off x="416" y="390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04" name="Freeform 2663"/>
              <p:cNvSpPr>
                <a:spLocks/>
              </p:cNvSpPr>
              <p:nvPr/>
            </p:nvSpPr>
            <p:spPr bwMode="auto">
              <a:xfrm>
                <a:off x="403" y="391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05" name="Freeform 2664"/>
              <p:cNvSpPr>
                <a:spLocks/>
              </p:cNvSpPr>
              <p:nvPr/>
            </p:nvSpPr>
            <p:spPr bwMode="auto">
              <a:xfrm>
                <a:off x="412" y="387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06" name="Freeform 2665"/>
              <p:cNvSpPr>
                <a:spLocks/>
              </p:cNvSpPr>
              <p:nvPr/>
            </p:nvSpPr>
            <p:spPr bwMode="auto">
              <a:xfrm>
                <a:off x="412" y="388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07" name="Freeform 2666"/>
              <p:cNvSpPr>
                <a:spLocks/>
              </p:cNvSpPr>
              <p:nvPr/>
            </p:nvSpPr>
            <p:spPr bwMode="auto">
              <a:xfrm>
                <a:off x="421" y="386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08" name="Freeform 2667"/>
              <p:cNvSpPr>
                <a:spLocks/>
              </p:cNvSpPr>
              <p:nvPr/>
            </p:nvSpPr>
            <p:spPr bwMode="auto">
              <a:xfrm>
                <a:off x="407" y="38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09" name="Freeform 2668"/>
              <p:cNvSpPr>
                <a:spLocks/>
              </p:cNvSpPr>
              <p:nvPr/>
            </p:nvSpPr>
            <p:spPr bwMode="auto">
              <a:xfrm>
                <a:off x="416" y="382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10" name="Freeform 2669"/>
              <p:cNvSpPr>
                <a:spLocks/>
              </p:cNvSpPr>
              <p:nvPr/>
            </p:nvSpPr>
            <p:spPr bwMode="auto">
              <a:xfrm>
                <a:off x="416" y="383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11" name="Freeform 2670"/>
              <p:cNvSpPr>
                <a:spLocks/>
              </p:cNvSpPr>
              <p:nvPr/>
            </p:nvSpPr>
            <p:spPr bwMode="auto">
              <a:xfrm>
                <a:off x="425" y="381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12" name="Freeform 2671"/>
              <p:cNvSpPr>
                <a:spLocks/>
              </p:cNvSpPr>
              <p:nvPr/>
            </p:nvSpPr>
            <p:spPr bwMode="auto">
              <a:xfrm>
                <a:off x="412" y="382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13" name="Freeform 2672"/>
              <p:cNvSpPr>
                <a:spLocks/>
              </p:cNvSpPr>
              <p:nvPr/>
            </p:nvSpPr>
            <p:spPr bwMode="auto">
              <a:xfrm>
                <a:off x="421" y="379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14" name="Freeform 2673"/>
              <p:cNvSpPr>
                <a:spLocks/>
              </p:cNvSpPr>
              <p:nvPr/>
            </p:nvSpPr>
            <p:spPr bwMode="auto">
              <a:xfrm>
                <a:off x="421" y="380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15" name="Freeform 2674"/>
              <p:cNvSpPr>
                <a:spLocks/>
              </p:cNvSpPr>
              <p:nvPr/>
            </p:nvSpPr>
            <p:spPr bwMode="auto">
              <a:xfrm>
                <a:off x="430" y="378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16" name="Freeform 2675"/>
              <p:cNvSpPr>
                <a:spLocks/>
              </p:cNvSpPr>
              <p:nvPr/>
            </p:nvSpPr>
            <p:spPr bwMode="auto">
              <a:xfrm>
                <a:off x="416" y="379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17" name="Freeform 2676"/>
              <p:cNvSpPr>
                <a:spLocks/>
              </p:cNvSpPr>
              <p:nvPr/>
            </p:nvSpPr>
            <p:spPr bwMode="auto">
              <a:xfrm>
                <a:off x="425" y="378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18" name="Freeform 2677"/>
              <p:cNvSpPr>
                <a:spLocks/>
              </p:cNvSpPr>
              <p:nvPr/>
            </p:nvSpPr>
            <p:spPr bwMode="auto">
              <a:xfrm>
                <a:off x="425" y="379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19" name="Freeform 2678"/>
              <p:cNvSpPr>
                <a:spLocks/>
              </p:cNvSpPr>
              <p:nvPr/>
            </p:nvSpPr>
            <p:spPr bwMode="auto">
              <a:xfrm>
                <a:off x="434" y="377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20" name="Freeform 2679"/>
              <p:cNvSpPr>
                <a:spLocks/>
              </p:cNvSpPr>
              <p:nvPr/>
            </p:nvSpPr>
            <p:spPr bwMode="auto">
              <a:xfrm>
                <a:off x="421" y="378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21" name="Freeform 2680"/>
              <p:cNvSpPr>
                <a:spLocks/>
              </p:cNvSpPr>
              <p:nvPr/>
            </p:nvSpPr>
            <p:spPr bwMode="auto">
              <a:xfrm>
                <a:off x="430" y="376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22" name="Freeform 2681"/>
              <p:cNvSpPr>
                <a:spLocks/>
              </p:cNvSpPr>
              <p:nvPr/>
            </p:nvSpPr>
            <p:spPr bwMode="auto">
              <a:xfrm>
                <a:off x="430" y="377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23" name="Freeform 2682"/>
              <p:cNvSpPr>
                <a:spLocks/>
              </p:cNvSpPr>
              <p:nvPr/>
            </p:nvSpPr>
            <p:spPr bwMode="auto">
              <a:xfrm>
                <a:off x="439" y="376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24" name="Freeform 2683"/>
              <p:cNvSpPr>
                <a:spLocks/>
              </p:cNvSpPr>
              <p:nvPr/>
            </p:nvSpPr>
            <p:spPr bwMode="auto">
              <a:xfrm>
                <a:off x="425" y="376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25" name="Freeform 2684"/>
              <p:cNvSpPr>
                <a:spLocks/>
              </p:cNvSpPr>
              <p:nvPr/>
            </p:nvSpPr>
            <p:spPr bwMode="auto">
              <a:xfrm>
                <a:off x="434" y="375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26" name="Freeform 2685"/>
              <p:cNvSpPr>
                <a:spLocks/>
              </p:cNvSpPr>
              <p:nvPr/>
            </p:nvSpPr>
            <p:spPr bwMode="auto">
              <a:xfrm>
                <a:off x="434" y="375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27" name="Freeform 2686"/>
              <p:cNvSpPr>
                <a:spLocks/>
              </p:cNvSpPr>
              <p:nvPr/>
            </p:nvSpPr>
            <p:spPr bwMode="auto">
              <a:xfrm>
                <a:off x="443" y="374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28" name="Freeform 2687"/>
              <p:cNvSpPr>
                <a:spLocks/>
              </p:cNvSpPr>
              <p:nvPr/>
            </p:nvSpPr>
            <p:spPr bwMode="auto">
              <a:xfrm>
                <a:off x="430" y="375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29" name="Freeform 2688"/>
              <p:cNvSpPr>
                <a:spLocks/>
              </p:cNvSpPr>
              <p:nvPr/>
            </p:nvSpPr>
            <p:spPr bwMode="auto">
              <a:xfrm>
                <a:off x="439" y="374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30" name="Freeform 2689"/>
              <p:cNvSpPr>
                <a:spLocks/>
              </p:cNvSpPr>
              <p:nvPr/>
            </p:nvSpPr>
            <p:spPr bwMode="auto">
              <a:xfrm>
                <a:off x="439" y="375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31" name="Freeform 2690"/>
              <p:cNvSpPr>
                <a:spLocks/>
              </p:cNvSpPr>
              <p:nvPr/>
            </p:nvSpPr>
            <p:spPr bwMode="auto">
              <a:xfrm>
                <a:off x="448" y="373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32" name="Freeform 2691"/>
              <p:cNvSpPr>
                <a:spLocks/>
              </p:cNvSpPr>
              <p:nvPr/>
            </p:nvSpPr>
            <p:spPr bwMode="auto">
              <a:xfrm>
                <a:off x="434" y="374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33" name="Freeform 2692"/>
              <p:cNvSpPr>
                <a:spLocks/>
              </p:cNvSpPr>
              <p:nvPr/>
            </p:nvSpPr>
            <p:spPr bwMode="auto">
              <a:xfrm>
                <a:off x="443" y="372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34" name="Freeform 2693"/>
              <p:cNvSpPr>
                <a:spLocks/>
              </p:cNvSpPr>
              <p:nvPr/>
            </p:nvSpPr>
            <p:spPr bwMode="auto">
              <a:xfrm>
                <a:off x="443" y="373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35" name="Freeform 2694"/>
              <p:cNvSpPr>
                <a:spLocks/>
              </p:cNvSpPr>
              <p:nvPr/>
            </p:nvSpPr>
            <p:spPr bwMode="auto">
              <a:xfrm>
                <a:off x="452" y="372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36" name="Freeform 2695"/>
              <p:cNvSpPr>
                <a:spLocks/>
              </p:cNvSpPr>
              <p:nvPr/>
            </p:nvSpPr>
            <p:spPr bwMode="auto">
              <a:xfrm>
                <a:off x="439" y="372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37" name="Freeform 2696"/>
              <p:cNvSpPr>
                <a:spLocks/>
              </p:cNvSpPr>
              <p:nvPr/>
            </p:nvSpPr>
            <p:spPr bwMode="auto">
              <a:xfrm>
                <a:off x="448" y="370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38" name="Freeform 2697"/>
              <p:cNvSpPr>
                <a:spLocks/>
              </p:cNvSpPr>
              <p:nvPr/>
            </p:nvSpPr>
            <p:spPr bwMode="auto">
              <a:xfrm>
                <a:off x="448" y="371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39" name="Freeform 2698"/>
              <p:cNvSpPr>
                <a:spLocks/>
              </p:cNvSpPr>
              <p:nvPr/>
            </p:nvSpPr>
            <p:spPr bwMode="auto">
              <a:xfrm>
                <a:off x="457" y="370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40" name="Freeform 2699"/>
              <p:cNvSpPr>
                <a:spLocks/>
              </p:cNvSpPr>
              <p:nvPr/>
            </p:nvSpPr>
            <p:spPr bwMode="auto">
              <a:xfrm>
                <a:off x="443" y="370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41" name="Freeform 2700"/>
              <p:cNvSpPr>
                <a:spLocks/>
              </p:cNvSpPr>
              <p:nvPr/>
            </p:nvSpPr>
            <p:spPr bwMode="auto">
              <a:xfrm>
                <a:off x="452" y="369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42" name="Freeform 2701"/>
              <p:cNvSpPr>
                <a:spLocks/>
              </p:cNvSpPr>
              <p:nvPr/>
            </p:nvSpPr>
            <p:spPr bwMode="auto">
              <a:xfrm>
                <a:off x="452" y="370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43" name="Freeform 2702"/>
              <p:cNvSpPr>
                <a:spLocks/>
              </p:cNvSpPr>
              <p:nvPr/>
            </p:nvSpPr>
            <p:spPr bwMode="auto">
              <a:xfrm>
                <a:off x="461" y="369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44" name="Freeform 2703"/>
              <p:cNvSpPr>
                <a:spLocks/>
              </p:cNvSpPr>
              <p:nvPr/>
            </p:nvSpPr>
            <p:spPr bwMode="auto">
              <a:xfrm>
                <a:off x="448" y="369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45" name="Freeform 2704"/>
              <p:cNvSpPr>
                <a:spLocks/>
              </p:cNvSpPr>
              <p:nvPr/>
            </p:nvSpPr>
            <p:spPr bwMode="auto">
              <a:xfrm>
                <a:off x="457" y="368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46" name="Freeform 2705"/>
              <p:cNvSpPr>
                <a:spLocks/>
              </p:cNvSpPr>
              <p:nvPr/>
            </p:nvSpPr>
            <p:spPr bwMode="auto">
              <a:xfrm>
                <a:off x="457" y="369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47" name="Freeform 2706"/>
              <p:cNvSpPr>
                <a:spLocks/>
              </p:cNvSpPr>
              <p:nvPr/>
            </p:nvSpPr>
            <p:spPr bwMode="auto">
              <a:xfrm>
                <a:off x="466" y="368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48" name="Freeform 2707"/>
              <p:cNvSpPr>
                <a:spLocks/>
              </p:cNvSpPr>
              <p:nvPr/>
            </p:nvSpPr>
            <p:spPr bwMode="auto">
              <a:xfrm>
                <a:off x="452" y="368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49" name="Freeform 2708"/>
              <p:cNvSpPr>
                <a:spLocks/>
              </p:cNvSpPr>
              <p:nvPr/>
            </p:nvSpPr>
            <p:spPr bwMode="auto">
              <a:xfrm>
                <a:off x="461" y="367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50" name="Freeform 2709"/>
              <p:cNvSpPr>
                <a:spLocks/>
              </p:cNvSpPr>
              <p:nvPr/>
            </p:nvSpPr>
            <p:spPr bwMode="auto">
              <a:xfrm>
                <a:off x="461" y="368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51" name="Freeform 2710"/>
              <p:cNvSpPr>
                <a:spLocks/>
              </p:cNvSpPr>
              <p:nvPr/>
            </p:nvSpPr>
            <p:spPr bwMode="auto">
              <a:xfrm>
                <a:off x="470" y="366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52" name="Freeform 2711"/>
              <p:cNvSpPr>
                <a:spLocks/>
              </p:cNvSpPr>
              <p:nvPr/>
            </p:nvSpPr>
            <p:spPr bwMode="auto">
              <a:xfrm>
                <a:off x="457" y="367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53" name="Freeform 2712"/>
              <p:cNvSpPr>
                <a:spLocks/>
              </p:cNvSpPr>
              <p:nvPr/>
            </p:nvSpPr>
            <p:spPr bwMode="auto">
              <a:xfrm>
                <a:off x="466" y="365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54" name="Freeform 2713"/>
              <p:cNvSpPr>
                <a:spLocks/>
              </p:cNvSpPr>
              <p:nvPr/>
            </p:nvSpPr>
            <p:spPr bwMode="auto">
              <a:xfrm>
                <a:off x="466" y="366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55" name="Freeform 2714"/>
              <p:cNvSpPr>
                <a:spLocks/>
              </p:cNvSpPr>
              <p:nvPr/>
            </p:nvSpPr>
            <p:spPr bwMode="auto">
              <a:xfrm>
                <a:off x="475" y="364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56" name="Freeform 2715"/>
              <p:cNvSpPr>
                <a:spLocks/>
              </p:cNvSpPr>
              <p:nvPr/>
            </p:nvSpPr>
            <p:spPr bwMode="auto">
              <a:xfrm>
                <a:off x="461" y="365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57" name="Freeform 2716"/>
              <p:cNvSpPr>
                <a:spLocks/>
              </p:cNvSpPr>
              <p:nvPr/>
            </p:nvSpPr>
            <p:spPr bwMode="auto">
              <a:xfrm>
                <a:off x="470" y="363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58" name="Freeform 2717"/>
              <p:cNvSpPr>
                <a:spLocks/>
              </p:cNvSpPr>
              <p:nvPr/>
            </p:nvSpPr>
            <p:spPr bwMode="auto">
              <a:xfrm>
                <a:off x="470" y="364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59" name="Freeform 2718"/>
              <p:cNvSpPr>
                <a:spLocks/>
              </p:cNvSpPr>
              <p:nvPr/>
            </p:nvSpPr>
            <p:spPr bwMode="auto">
              <a:xfrm>
                <a:off x="479" y="362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60" name="Freeform 2719"/>
              <p:cNvSpPr>
                <a:spLocks/>
              </p:cNvSpPr>
              <p:nvPr/>
            </p:nvSpPr>
            <p:spPr bwMode="auto">
              <a:xfrm>
                <a:off x="466" y="363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61" name="Freeform 2720"/>
              <p:cNvSpPr>
                <a:spLocks/>
              </p:cNvSpPr>
              <p:nvPr/>
            </p:nvSpPr>
            <p:spPr bwMode="auto">
              <a:xfrm>
                <a:off x="475" y="361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62" name="Freeform 2721"/>
              <p:cNvSpPr>
                <a:spLocks/>
              </p:cNvSpPr>
              <p:nvPr/>
            </p:nvSpPr>
            <p:spPr bwMode="auto">
              <a:xfrm>
                <a:off x="475" y="362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63" name="Freeform 2722"/>
              <p:cNvSpPr>
                <a:spLocks/>
              </p:cNvSpPr>
              <p:nvPr/>
            </p:nvSpPr>
            <p:spPr bwMode="auto">
              <a:xfrm>
                <a:off x="484" y="361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64" name="Freeform 2723"/>
              <p:cNvSpPr>
                <a:spLocks/>
              </p:cNvSpPr>
              <p:nvPr/>
            </p:nvSpPr>
            <p:spPr bwMode="auto">
              <a:xfrm>
                <a:off x="470" y="361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65" name="Freeform 2724"/>
              <p:cNvSpPr>
                <a:spLocks/>
              </p:cNvSpPr>
              <p:nvPr/>
            </p:nvSpPr>
            <p:spPr bwMode="auto">
              <a:xfrm>
                <a:off x="479" y="360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66" name="Freeform 2725"/>
              <p:cNvSpPr>
                <a:spLocks/>
              </p:cNvSpPr>
              <p:nvPr/>
            </p:nvSpPr>
            <p:spPr bwMode="auto">
              <a:xfrm>
                <a:off x="479" y="361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67" name="Freeform 2726"/>
              <p:cNvSpPr>
                <a:spLocks/>
              </p:cNvSpPr>
              <p:nvPr/>
            </p:nvSpPr>
            <p:spPr bwMode="auto">
              <a:xfrm>
                <a:off x="488" y="360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68" name="Freeform 2727"/>
              <p:cNvSpPr>
                <a:spLocks/>
              </p:cNvSpPr>
              <p:nvPr/>
            </p:nvSpPr>
            <p:spPr bwMode="auto">
              <a:xfrm>
                <a:off x="475" y="360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69" name="Freeform 2728"/>
              <p:cNvSpPr>
                <a:spLocks/>
              </p:cNvSpPr>
              <p:nvPr/>
            </p:nvSpPr>
            <p:spPr bwMode="auto">
              <a:xfrm>
                <a:off x="484" y="359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70" name="Freeform 2729"/>
              <p:cNvSpPr>
                <a:spLocks/>
              </p:cNvSpPr>
              <p:nvPr/>
            </p:nvSpPr>
            <p:spPr bwMode="auto">
              <a:xfrm>
                <a:off x="484" y="360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71" name="Freeform 2730"/>
              <p:cNvSpPr>
                <a:spLocks/>
              </p:cNvSpPr>
              <p:nvPr/>
            </p:nvSpPr>
            <p:spPr bwMode="auto">
              <a:xfrm>
                <a:off x="493" y="358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72" name="Freeform 2731"/>
              <p:cNvSpPr>
                <a:spLocks/>
              </p:cNvSpPr>
              <p:nvPr/>
            </p:nvSpPr>
            <p:spPr bwMode="auto">
              <a:xfrm>
                <a:off x="479" y="359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73" name="Freeform 2732"/>
              <p:cNvSpPr>
                <a:spLocks/>
              </p:cNvSpPr>
              <p:nvPr/>
            </p:nvSpPr>
            <p:spPr bwMode="auto">
              <a:xfrm>
                <a:off x="488" y="358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74" name="Freeform 2733"/>
              <p:cNvSpPr>
                <a:spLocks/>
              </p:cNvSpPr>
              <p:nvPr/>
            </p:nvSpPr>
            <p:spPr bwMode="auto">
              <a:xfrm>
                <a:off x="488" y="359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75" name="Freeform 2734"/>
              <p:cNvSpPr>
                <a:spLocks/>
              </p:cNvSpPr>
              <p:nvPr/>
            </p:nvSpPr>
            <p:spPr bwMode="auto">
              <a:xfrm>
                <a:off x="497" y="357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76" name="Freeform 2735"/>
              <p:cNvSpPr>
                <a:spLocks/>
              </p:cNvSpPr>
              <p:nvPr/>
            </p:nvSpPr>
            <p:spPr bwMode="auto">
              <a:xfrm>
                <a:off x="484" y="358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77" name="Freeform 2736"/>
              <p:cNvSpPr>
                <a:spLocks/>
              </p:cNvSpPr>
              <p:nvPr/>
            </p:nvSpPr>
            <p:spPr bwMode="auto">
              <a:xfrm>
                <a:off x="497" y="357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78" name="Freeform 2737"/>
              <p:cNvSpPr>
                <a:spLocks/>
              </p:cNvSpPr>
              <p:nvPr/>
            </p:nvSpPr>
            <p:spPr bwMode="auto">
              <a:xfrm>
                <a:off x="497" y="358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79" name="Freeform 2738"/>
              <p:cNvSpPr>
                <a:spLocks/>
              </p:cNvSpPr>
              <p:nvPr/>
            </p:nvSpPr>
            <p:spPr bwMode="auto">
              <a:xfrm>
                <a:off x="507" y="356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80" name="Freeform 2739"/>
              <p:cNvSpPr>
                <a:spLocks/>
              </p:cNvSpPr>
              <p:nvPr/>
            </p:nvSpPr>
            <p:spPr bwMode="auto">
              <a:xfrm>
                <a:off x="493" y="357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81" name="Freeform 2740"/>
              <p:cNvSpPr>
                <a:spLocks/>
              </p:cNvSpPr>
              <p:nvPr/>
            </p:nvSpPr>
            <p:spPr bwMode="auto">
              <a:xfrm>
                <a:off x="502" y="356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82" name="Freeform 2741"/>
              <p:cNvSpPr>
                <a:spLocks/>
              </p:cNvSpPr>
              <p:nvPr/>
            </p:nvSpPr>
            <p:spPr bwMode="auto">
              <a:xfrm>
                <a:off x="502" y="357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83" name="Freeform 2742"/>
              <p:cNvSpPr>
                <a:spLocks/>
              </p:cNvSpPr>
              <p:nvPr/>
            </p:nvSpPr>
            <p:spPr bwMode="auto">
              <a:xfrm>
                <a:off x="511" y="356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84" name="Freeform 2743"/>
              <p:cNvSpPr>
                <a:spLocks/>
              </p:cNvSpPr>
              <p:nvPr/>
            </p:nvSpPr>
            <p:spPr bwMode="auto">
              <a:xfrm>
                <a:off x="497" y="356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85" name="Freeform 2744"/>
              <p:cNvSpPr>
                <a:spLocks/>
              </p:cNvSpPr>
              <p:nvPr/>
            </p:nvSpPr>
            <p:spPr bwMode="auto">
              <a:xfrm>
                <a:off x="507" y="356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86" name="Freeform 2745"/>
              <p:cNvSpPr>
                <a:spLocks/>
              </p:cNvSpPr>
              <p:nvPr/>
            </p:nvSpPr>
            <p:spPr bwMode="auto">
              <a:xfrm>
                <a:off x="507" y="356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87" name="Freeform 2746"/>
              <p:cNvSpPr>
                <a:spLocks/>
              </p:cNvSpPr>
              <p:nvPr/>
            </p:nvSpPr>
            <p:spPr bwMode="auto">
              <a:xfrm>
                <a:off x="516" y="355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88" name="Freeform 2747"/>
              <p:cNvSpPr>
                <a:spLocks/>
              </p:cNvSpPr>
              <p:nvPr/>
            </p:nvSpPr>
            <p:spPr bwMode="auto">
              <a:xfrm>
                <a:off x="502" y="356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89" name="Freeform 2748"/>
              <p:cNvSpPr>
                <a:spLocks/>
              </p:cNvSpPr>
              <p:nvPr/>
            </p:nvSpPr>
            <p:spPr bwMode="auto">
              <a:xfrm>
                <a:off x="511" y="355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90" name="Freeform 2749"/>
              <p:cNvSpPr>
                <a:spLocks/>
              </p:cNvSpPr>
              <p:nvPr/>
            </p:nvSpPr>
            <p:spPr bwMode="auto">
              <a:xfrm>
                <a:off x="511" y="356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91" name="Freeform 2750"/>
              <p:cNvSpPr>
                <a:spLocks/>
              </p:cNvSpPr>
              <p:nvPr/>
            </p:nvSpPr>
            <p:spPr bwMode="auto">
              <a:xfrm>
                <a:off x="520" y="354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92" name="Freeform 2751"/>
              <p:cNvSpPr>
                <a:spLocks/>
              </p:cNvSpPr>
              <p:nvPr/>
            </p:nvSpPr>
            <p:spPr bwMode="auto">
              <a:xfrm>
                <a:off x="507" y="355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93" name="Freeform 2752"/>
              <p:cNvSpPr>
                <a:spLocks/>
              </p:cNvSpPr>
              <p:nvPr/>
            </p:nvSpPr>
            <p:spPr bwMode="auto">
              <a:xfrm>
                <a:off x="516" y="355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94" name="Freeform 2753"/>
              <p:cNvSpPr>
                <a:spLocks/>
              </p:cNvSpPr>
              <p:nvPr/>
            </p:nvSpPr>
            <p:spPr bwMode="auto">
              <a:xfrm>
                <a:off x="516" y="356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95" name="Freeform 2754"/>
              <p:cNvSpPr>
                <a:spLocks/>
              </p:cNvSpPr>
              <p:nvPr/>
            </p:nvSpPr>
            <p:spPr bwMode="auto">
              <a:xfrm>
                <a:off x="525" y="354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296" name="Freeform 2755"/>
              <p:cNvSpPr>
                <a:spLocks/>
              </p:cNvSpPr>
              <p:nvPr/>
            </p:nvSpPr>
            <p:spPr bwMode="auto">
              <a:xfrm>
                <a:off x="511" y="355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297" name="Freeform 2756"/>
              <p:cNvSpPr>
                <a:spLocks/>
              </p:cNvSpPr>
              <p:nvPr/>
            </p:nvSpPr>
            <p:spPr bwMode="auto">
              <a:xfrm>
                <a:off x="520" y="354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298" name="Freeform 2757"/>
              <p:cNvSpPr>
                <a:spLocks/>
              </p:cNvSpPr>
              <p:nvPr/>
            </p:nvSpPr>
            <p:spPr bwMode="auto">
              <a:xfrm>
                <a:off x="520" y="355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299" name="Freeform 2758"/>
              <p:cNvSpPr>
                <a:spLocks/>
              </p:cNvSpPr>
              <p:nvPr/>
            </p:nvSpPr>
            <p:spPr bwMode="auto">
              <a:xfrm>
                <a:off x="529" y="354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00" name="Freeform 2759"/>
              <p:cNvSpPr>
                <a:spLocks/>
              </p:cNvSpPr>
              <p:nvPr/>
            </p:nvSpPr>
            <p:spPr bwMode="auto">
              <a:xfrm>
                <a:off x="516" y="354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01" name="Freeform 2760"/>
              <p:cNvSpPr>
                <a:spLocks/>
              </p:cNvSpPr>
              <p:nvPr/>
            </p:nvSpPr>
            <p:spPr bwMode="auto">
              <a:xfrm>
                <a:off x="525" y="353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02" name="Freeform 2761"/>
              <p:cNvSpPr>
                <a:spLocks/>
              </p:cNvSpPr>
              <p:nvPr/>
            </p:nvSpPr>
            <p:spPr bwMode="auto">
              <a:xfrm>
                <a:off x="525" y="354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03" name="Freeform 2762"/>
              <p:cNvSpPr>
                <a:spLocks/>
              </p:cNvSpPr>
              <p:nvPr/>
            </p:nvSpPr>
            <p:spPr bwMode="auto">
              <a:xfrm>
                <a:off x="534" y="353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04" name="Freeform 2763"/>
              <p:cNvSpPr>
                <a:spLocks/>
              </p:cNvSpPr>
              <p:nvPr/>
            </p:nvSpPr>
            <p:spPr bwMode="auto">
              <a:xfrm>
                <a:off x="520" y="353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05" name="Freeform 2764"/>
              <p:cNvSpPr>
                <a:spLocks/>
              </p:cNvSpPr>
              <p:nvPr/>
            </p:nvSpPr>
            <p:spPr bwMode="auto">
              <a:xfrm>
                <a:off x="529" y="353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06" name="Freeform 2765"/>
              <p:cNvSpPr>
                <a:spLocks/>
              </p:cNvSpPr>
              <p:nvPr/>
            </p:nvSpPr>
            <p:spPr bwMode="auto">
              <a:xfrm>
                <a:off x="529" y="354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07" name="Freeform 2766"/>
              <p:cNvSpPr>
                <a:spLocks/>
              </p:cNvSpPr>
              <p:nvPr/>
            </p:nvSpPr>
            <p:spPr bwMode="auto">
              <a:xfrm>
                <a:off x="538" y="353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08" name="Freeform 2767"/>
              <p:cNvSpPr>
                <a:spLocks/>
              </p:cNvSpPr>
              <p:nvPr/>
            </p:nvSpPr>
            <p:spPr bwMode="auto">
              <a:xfrm>
                <a:off x="525" y="353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09" name="Freeform 2768"/>
              <p:cNvSpPr>
                <a:spLocks/>
              </p:cNvSpPr>
              <p:nvPr/>
            </p:nvSpPr>
            <p:spPr bwMode="auto">
              <a:xfrm>
                <a:off x="534" y="353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10" name="Freeform 2769"/>
              <p:cNvSpPr>
                <a:spLocks/>
              </p:cNvSpPr>
              <p:nvPr/>
            </p:nvSpPr>
            <p:spPr bwMode="auto">
              <a:xfrm>
                <a:off x="534" y="354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11" name="Freeform 2770"/>
              <p:cNvSpPr>
                <a:spLocks/>
              </p:cNvSpPr>
              <p:nvPr/>
            </p:nvSpPr>
            <p:spPr bwMode="auto">
              <a:xfrm>
                <a:off x="543" y="352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12" name="Freeform 2771"/>
              <p:cNvSpPr>
                <a:spLocks/>
              </p:cNvSpPr>
              <p:nvPr/>
            </p:nvSpPr>
            <p:spPr bwMode="auto">
              <a:xfrm>
                <a:off x="529" y="353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13" name="Freeform 2772"/>
              <p:cNvSpPr>
                <a:spLocks/>
              </p:cNvSpPr>
              <p:nvPr/>
            </p:nvSpPr>
            <p:spPr bwMode="auto">
              <a:xfrm>
                <a:off x="538" y="353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14" name="Freeform 2773"/>
              <p:cNvSpPr>
                <a:spLocks/>
              </p:cNvSpPr>
              <p:nvPr/>
            </p:nvSpPr>
            <p:spPr bwMode="auto">
              <a:xfrm>
                <a:off x="538" y="354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15" name="Freeform 2774"/>
              <p:cNvSpPr>
                <a:spLocks/>
              </p:cNvSpPr>
              <p:nvPr/>
            </p:nvSpPr>
            <p:spPr bwMode="auto">
              <a:xfrm>
                <a:off x="547" y="352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16" name="Freeform 2775"/>
              <p:cNvSpPr>
                <a:spLocks/>
              </p:cNvSpPr>
              <p:nvPr/>
            </p:nvSpPr>
            <p:spPr bwMode="auto">
              <a:xfrm>
                <a:off x="534" y="353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17" name="Freeform 2776"/>
              <p:cNvSpPr>
                <a:spLocks/>
              </p:cNvSpPr>
              <p:nvPr/>
            </p:nvSpPr>
            <p:spPr bwMode="auto">
              <a:xfrm>
                <a:off x="543" y="352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18" name="Freeform 2777"/>
              <p:cNvSpPr>
                <a:spLocks/>
              </p:cNvSpPr>
              <p:nvPr/>
            </p:nvSpPr>
            <p:spPr bwMode="auto">
              <a:xfrm>
                <a:off x="543" y="353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19" name="Freeform 2778"/>
              <p:cNvSpPr>
                <a:spLocks/>
              </p:cNvSpPr>
              <p:nvPr/>
            </p:nvSpPr>
            <p:spPr bwMode="auto">
              <a:xfrm>
                <a:off x="552" y="352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20" name="Freeform 2779"/>
              <p:cNvSpPr>
                <a:spLocks/>
              </p:cNvSpPr>
              <p:nvPr/>
            </p:nvSpPr>
            <p:spPr bwMode="auto">
              <a:xfrm>
                <a:off x="538" y="352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21" name="Freeform 2780"/>
              <p:cNvSpPr>
                <a:spLocks/>
              </p:cNvSpPr>
              <p:nvPr/>
            </p:nvSpPr>
            <p:spPr bwMode="auto">
              <a:xfrm>
                <a:off x="547" y="352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22" name="Freeform 2781"/>
              <p:cNvSpPr>
                <a:spLocks/>
              </p:cNvSpPr>
              <p:nvPr/>
            </p:nvSpPr>
            <p:spPr bwMode="auto">
              <a:xfrm>
                <a:off x="547" y="353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23" name="Freeform 2782"/>
              <p:cNvSpPr>
                <a:spLocks/>
              </p:cNvSpPr>
              <p:nvPr/>
            </p:nvSpPr>
            <p:spPr bwMode="auto">
              <a:xfrm>
                <a:off x="556" y="352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24" name="Freeform 2783"/>
              <p:cNvSpPr>
                <a:spLocks/>
              </p:cNvSpPr>
              <p:nvPr/>
            </p:nvSpPr>
            <p:spPr bwMode="auto">
              <a:xfrm>
                <a:off x="543" y="352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25" name="Freeform 2784"/>
              <p:cNvSpPr>
                <a:spLocks/>
              </p:cNvSpPr>
              <p:nvPr/>
            </p:nvSpPr>
            <p:spPr bwMode="auto">
              <a:xfrm>
                <a:off x="552" y="352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26" name="Freeform 2785"/>
              <p:cNvSpPr>
                <a:spLocks/>
              </p:cNvSpPr>
              <p:nvPr/>
            </p:nvSpPr>
            <p:spPr bwMode="auto">
              <a:xfrm>
                <a:off x="552" y="353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27" name="Freeform 2786"/>
              <p:cNvSpPr>
                <a:spLocks/>
              </p:cNvSpPr>
              <p:nvPr/>
            </p:nvSpPr>
            <p:spPr bwMode="auto">
              <a:xfrm>
                <a:off x="561" y="352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28" name="Freeform 2787"/>
              <p:cNvSpPr>
                <a:spLocks/>
              </p:cNvSpPr>
              <p:nvPr/>
            </p:nvSpPr>
            <p:spPr bwMode="auto">
              <a:xfrm>
                <a:off x="547" y="352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29" name="Freeform 2788"/>
              <p:cNvSpPr>
                <a:spLocks/>
              </p:cNvSpPr>
              <p:nvPr/>
            </p:nvSpPr>
            <p:spPr bwMode="auto">
              <a:xfrm>
                <a:off x="556" y="352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30" name="Freeform 2789"/>
              <p:cNvSpPr>
                <a:spLocks/>
              </p:cNvSpPr>
              <p:nvPr/>
            </p:nvSpPr>
            <p:spPr bwMode="auto">
              <a:xfrm>
                <a:off x="556" y="352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31" name="Freeform 2790"/>
              <p:cNvSpPr>
                <a:spLocks/>
              </p:cNvSpPr>
              <p:nvPr/>
            </p:nvSpPr>
            <p:spPr bwMode="auto">
              <a:xfrm>
                <a:off x="565" y="351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32" name="Freeform 2791"/>
              <p:cNvSpPr>
                <a:spLocks/>
              </p:cNvSpPr>
              <p:nvPr/>
            </p:nvSpPr>
            <p:spPr bwMode="auto">
              <a:xfrm>
                <a:off x="552" y="352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33" name="Freeform 2792"/>
              <p:cNvSpPr>
                <a:spLocks/>
              </p:cNvSpPr>
              <p:nvPr/>
            </p:nvSpPr>
            <p:spPr bwMode="auto">
              <a:xfrm>
                <a:off x="561" y="352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34" name="Freeform 2793"/>
              <p:cNvSpPr>
                <a:spLocks/>
              </p:cNvSpPr>
              <p:nvPr/>
            </p:nvSpPr>
            <p:spPr bwMode="auto">
              <a:xfrm>
                <a:off x="561" y="352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35" name="Freeform 2794"/>
              <p:cNvSpPr>
                <a:spLocks/>
              </p:cNvSpPr>
              <p:nvPr/>
            </p:nvSpPr>
            <p:spPr bwMode="auto">
              <a:xfrm>
                <a:off x="570" y="351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36" name="Freeform 2795"/>
              <p:cNvSpPr>
                <a:spLocks/>
              </p:cNvSpPr>
              <p:nvPr/>
            </p:nvSpPr>
            <p:spPr bwMode="auto">
              <a:xfrm>
                <a:off x="556" y="352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37" name="Freeform 2796"/>
              <p:cNvSpPr>
                <a:spLocks/>
              </p:cNvSpPr>
              <p:nvPr/>
            </p:nvSpPr>
            <p:spPr bwMode="auto">
              <a:xfrm>
                <a:off x="565" y="351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38" name="Freeform 2797"/>
              <p:cNvSpPr>
                <a:spLocks/>
              </p:cNvSpPr>
              <p:nvPr/>
            </p:nvSpPr>
            <p:spPr bwMode="auto">
              <a:xfrm>
                <a:off x="565" y="352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39" name="Freeform 2798"/>
              <p:cNvSpPr>
                <a:spLocks/>
              </p:cNvSpPr>
              <p:nvPr/>
            </p:nvSpPr>
            <p:spPr bwMode="auto">
              <a:xfrm>
                <a:off x="574" y="351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40" name="Freeform 2799"/>
              <p:cNvSpPr>
                <a:spLocks/>
              </p:cNvSpPr>
              <p:nvPr/>
            </p:nvSpPr>
            <p:spPr bwMode="auto">
              <a:xfrm>
                <a:off x="561" y="351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41" name="Freeform 2800"/>
              <p:cNvSpPr>
                <a:spLocks/>
              </p:cNvSpPr>
              <p:nvPr/>
            </p:nvSpPr>
            <p:spPr bwMode="auto">
              <a:xfrm>
                <a:off x="570" y="351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42" name="Freeform 2801"/>
              <p:cNvSpPr>
                <a:spLocks/>
              </p:cNvSpPr>
              <p:nvPr/>
            </p:nvSpPr>
            <p:spPr bwMode="auto">
              <a:xfrm>
                <a:off x="570" y="352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43" name="Freeform 2802"/>
              <p:cNvSpPr>
                <a:spLocks/>
              </p:cNvSpPr>
              <p:nvPr/>
            </p:nvSpPr>
            <p:spPr bwMode="auto">
              <a:xfrm>
                <a:off x="579" y="351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44" name="Freeform 2803"/>
              <p:cNvSpPr>
                <a:spLocks/>
              </p:cNvSpPr>
              <p:nvPr/>
            </p:nvSpPr>
            <p:spPr bwMode="auto">
              <a:xfrm>
                <a:off x="565" y="351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45" name="Freeform 2804"/>
              <p:cNvSpPr>
                <a:spLocks/>
              </p:cNvSpPr>
              <p:nvPr/>
            </p:nvSpPr>
            <p:spPr bwMode="auto">
              <a:xfrm>
                <a:off x="574" y="351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46" name="Freeform 2805"/>
              <p:cNvSpPr>
                <a:spLocks/>
              </p:cNvSpPr>
              <p:nvPr/>
            </p:nvSpPr>
            <p:spPr bwMode="auto">
              <a:xfrm>
                <a:off x="574" y="352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47" name="Freeform 2806"/>
              <p:cNvSpPr>
                <a:spLocks/>
              </p:cNvSpPr>
              <p:nvPr/>
            </p:nvSpPr>
            <p:spPr bwMode="auto">
              <a:xfrm>
                <a:off x="583" y="350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48" name="Freeform 2807"/>
              <p:cNvSpPr>
                <a:spLocks/>
              </p:cNvSpPr>
              <p:nvPr/>
            </p:nvSpPr>
            <p:spPr bwMode="auto">
              <a:xfrm>
                <a:off x="570" y="351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49" name="Freeform 2808"/>
              <p:cNvSpPr>
                <a:spLocks/>
              </p:cNvSpPr>
              <p:nvPr/>
            </p:nvSpPr>
            <p:spPr bwMode="auto">
              <a:xfrm>
                <a:off x="579" y="351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50" name="Freeform 2809"/>
              <p:cNvSpPr>
                <a:spLocks/>
              </p:cNvSpPr>
              <p:nvPr/>
            </p:nvSpPr>
            <p:spPr bwMode="auto">
              <a:xfrm>
                <a:off x="579" y="352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51" name="Freeform 2810"/>
              <p:cNvSpPr>
                <a:spLocks/>
              </p:cNvSpPr>
              <p:nvPr/>
            </p:nvSpPr>
            <p:spPr bwMode="auto">
              <a:xfrm>
                <a:off x="588" y="350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52" name="Freeform 2811"/>
              <p:cNvSpPr>
                <a:spLocks/>
              </p:cNvSpPr>
              <p:nvPr/>
            </p:nvSpPr>
            <p:spPr bwMode="auto">
              <a:xfrm>
                <a:off x="574" y="351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53" name="Freeform 2812"/>
              <p:cNvSpPr>
                <a:spLocks/>
              </p:cNvSpPr>
              <p:nvPr/>
            </p:nvSpPr>
            <p:spPr bwMode="auto">
              <a:xfrm>
                <a:off x="583" y="350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54" name="Freeform 2813"/>
              <p:cNvSpPr>
                <a:spLocks/>
              </p:cNvSpPr>
              <p:nvPr/>
            </p:nvSpPr>
            <p:spPr bwMode="auto">
              <a:xfrm>
                <a:off x="583" y="351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55" name="Freeform 2814"/>
              <p:cNvSpPr>
                <a:spLocks/>
              </p:cNvSpPr>
              <p:nvPr/>
            </p:nvSpPr>
            <p:spPr bwMode="auto">
              <a:xfrm>
                <a:off x="592" y="350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56" name="Freeform 2815"/>
              <p:cNvSpPr>
                <a:spLocks/>
              </p:cNvSpPr>
              <p:nvPr/>
            </p:nvSpPr>
            <p:spPr bwMode="auto">
              <a:xfrm>
                <a:off x="579" y="350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57" name="Freeform 2816"/>
              <p:cNvSpPr>
                <a:spLocks/>
              </p:cNvSpPr>
              <p:nvPr/>
            </p:nvSpPr>
            <p:spPr bwMode="auto">
              <a:xfrm>
                <a:off x="588" y="350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58" name="Freeform 2817"/>
              <p:cNvSpPr>
                <a:spLocks/>
              </p:cNvSpPr>
              <p:nvPr/>
            </p:nvSpPr>
            <p:spPr bwMode="auto">
              <a:xfrm>
                <a:off x="588" y="351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359" name="Freeform 2818"/>
              <p:cNvSpPr>
                <a:spLocks/>
              </p:cNvSpPr>
              <p:nvPr/>
            </p:nvSpPr>
            <p:spPr bwMode="auto">
              <a:xfrm>
                <a:off x="597" y="350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360" name="Freeform 2819"/>
              <p:cNvSpPr>
                <a:spLocks/>
              </p:cNvSpPr>
              <p:nvPr/>
            </p:nvSpPr>
            <p:spPr bwMode="auto">
              <a:xfrm>
                <a:off x="583" y="350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361" name="Freeform 2820"/>
              <p:cNvSpPr>
                <a:spLocks/>
              </p:cNvSpPr>
              <p:nvPr/>
            </p:nvSpPr>
            <p:spPr bwMode="auto">
              <a:xfrm>
                <a:off x="592" y="350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362" name="Freeform 2821"/>
              <p:cNvSpPr>
                <a:spLocks/>
              </p:cNvSpPr>
              <p:nvPr/>
            </p:nvSpPr>
            <p:spPr bwMode="auto">
              <a:xfrm>
                <a:off x="592" y="351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18" name="Group 3023"/>
            <p:cNvGrpSpPr>
              <a:grpSpLocks/>
            </p:cNvGrpSpPr>
            <p:nvPr/>
          </p:nvGrpSpPr>
          <p:grpSpPr bwMode="auto">
            <a:xfrm>
              <a:off x="588" y="3316"/>
              <a:ext cx="253" cy="199"/>
              <a:chOff x="588" y="3316"/>
              <a:chExt cx="253" cy="199"/>
            </a:xfrm>
          </p:grpSpPr>
          <p:sp>
            <p:nvSpPr>
              <p:cNvPr id="29963" name="Freeform 2823"/>
              <p:cNvSpPr>
                <a:spLocks/>
              </p:cNvSpPr>
              <p:nvPr/>
            </p:nvSpPr>
            <p:spPr bwMode="auto">
              <a:xfrm>
                <a:off x="602" y="350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64" name="Freeform 2824"/>
              <p:cNvSpPr>
                <a:spLocks/>
              </p:cNvSpPr>
              <p:nvPr/>
            </p:nvSpPr>
            <p:spPr bwMode="auto">
              <a:xfrm>
                <a:off x="588" y="350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65" name="Freeform 2825"/>
              <p:cNvSpPr>
                <a:spLocks/>
              </p:cNvSpPr>
              <p:nvPr/>
            </p:nvSpPr>
            <p:spPr bwMode="auto">
              <a:xfrm>
                <a:off x="597" y="349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66" name="Freeform 2826"/>
              <p:cNvSpPr>
                <a:spLocks/>
              </p:cNvSpPr>
              <p:nvPr/>
            </p:nvSpPr>
            <p:spPr bwMode="auto">
              <a:xfrm>
                <a:off x="597" y="350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67" name="Freeform 2827"/>
              <p:cNvSpPr>
                <a:spLocks/>
              </p:cNvSpPr>
              <p:nvPr/>
            </p:nvSpPr>
            <p:spPr bwMode="auto">
              <a:xfrm>
                <a:off x="606" y="349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68" name="Freeform 2828"/>
              <p:cNvSpPr>
                <a:spLocks/>
              </p:cNvSpPr>
              <p:nvPr/>
            </p:nvSpPr>
            <p:spPr bwMode="auto">
              <a:xfrm>
                <a:off x="592" y="349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69" name="Freeform 2829"/>
              <p:cNvSpPr>
                <a:spLocks/>
              </p:cNvSpPr>
              <p:nvPr/>
            </p:nvSpPr>
            <p:spPr bwMode="auto">
              <a:xfrm>
                <a:off x="602" y="349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70" name="Freeform 2830"/>
              <p:cNvSpPr>
                <a:spLocks/>
              </p:cNvSpPr>
              <p:nvPr/>
            </p:nvSpPr>
            <p:spPr bwMode="auto">
              <a:xfrm>
                <a:off x="602" y="350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71" name="Freeform 2831"/>
              <p:cNvSpPr>
                <a:spLocks/>
              </p:cNvSpPr>
              <p:nvPr/>
            </p:nvSpPr>
            <p:spPr bwMode="auto">
              <a:xfrm>
                <a:off x="611" y="349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72" name="Freeform 2832"/>
              <p:cNvSpPr>
                <a:spLocks/>
              </p:cNvSpPr>
              <p:nvPr/>
            </p:nvSpPr>
            <p:spPr bwMode="auto">
              <a:xfrm>
                <a:off x="597" y="349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73" name="Freeform 2833"/>
              <p:cNvSpPr>
                <a:spLocks/>
              </p:cNvSpPr>
              <p:nvPr/>
            </p:nvSpPr>
            <p:spPr bwMode="auto">
              <a:xfrm>
                <a:off x="606" y="349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74" name="Freeform 2834"/>
              <p:cNvSpPr>
                <a:spLocks/>
              </p:cNvSpPr>
              <p:nvPr/>
            </p:nvSpPr>
            <p:spPr bwMode="auto">
              <a:xfrm>
                <a:off x="606" y="350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75" name="Freeform 2835"/>
              <p:cNvSpPr>
                <a:spLocks/>
              </p:cNvSpPr>
              <p:nvPr/>
            </p:nvSpPr>
            <p:spPr bwMode="auto">
              <a:xfrm>
                <a:off x="615" y="349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76" name="Freeform 2836"/>
              <p:cNvSpPr>
                <a:spLocks/>
              </p:cNvSpPr>
              <p:nvPr/>
            </p:nvSpPr>
            <p:spPr bwMode="auto">
              <a:xfrm>
                <a:off x="602" y="349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77" name="Freeform 2837"/>
              <p:cNvSpPr>
                <a:spLocks/>
              </p:cNvSpPr>
              <p:nvPr/>
            </p:nvSpPr>
            <p:spPr bwMode="auto">
              <a:xfrm>
                <a:off x="611" y="349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78" name="Freeform 2838"/>
              <p:cNvSpPr>
                <a:spLocks/>
              </p:cNvSpPr>
              <p:nvPr/>
            </p:nvSpPr>
            <p:spPr bwMode="auto">
              <a:xfrm>
                <a:off x="611" y="350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79" name="Freeform 2839"/>
              <p:cNvSpPr>
                <a:spLocks/>
              </p:cNvSpPr>
              <p:nvPr/>
            </p:nvSpPr>
            <p:spPr bwMode="auto">
              <a:xfrm>
                <a:off x="620" y="348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80" name="Freeform 2840"/>
              <p:cNvSpPr>
                <a:spLocks/>
              </p:cNvSpPr>
              <p:nvPr/>
            </p:nvSpPr>
            <p:spPr bwMode="auto">
              <a:xfrm>
                <a:off x="606" y="349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81" name="Freeform 2841"/>
              <p:cNvSpPr>
                <a:spLocks/>
              </p:cNvSpPr>
              <p:nvPr/>
            </p:nvSpPr>
            <p:spPr bwMode="auto">
              <a:xfrm>
                <a:off x="615" y="349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82" name="Freeform 2842"/>
              <p:cNvSpPr>
                <a:spLocks/>
              </p:cNvSpPr>
              <p:nvPr/>
            </p:nvSpPr>
            <p:spPr bwMode="auto">
              <a:xfrm>
                <a:off x="615" y="350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83" name="Freeform 2843"/>
              <p:cNvSpPr>
                <a:spLocks/>
              </p:cNvSpPr>
              <p:nvPr/>
            </p:nvSpPr>
            <p:spPr bwMode="auto">
              <a:xfrm>
                <a:off x="624" y="348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84" name="Freeform 2844"/>
              <p:cNvSpPr>
                <a:spLocks/>
              </p:cNvSpPr>
              <p:nvPr/>
            </p:nvSpPr>
            <p:spPr bwMode="auto">
              <a:xfrm>
                <a:off x="611" y="349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85" name="Freeform 2845"/>
              <p:cNvSpPr>
                <a:spLocks/>
              </p:cNvSpPr>
              <p:nvPr/>
            </p:nvSpPr>
            <p:spPr bwMode="auto">
              <a:xfrm>
                <a:off x="620" y="348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86" name="Freeform 2846"/>
              <p:cNvSpPr>
                <a:spLocks/>
              </p:cNvSpPr>
              <p:nvPr/>
            </p:nvSpPr>
            <p:spPr bwMode="auto">
              <a:xfrm>
                <a:off x="620" y="349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87" name="Freeform 2847"/>
              <p:cNvSpPr>
                <a:spLocks/>
              </p:cNvSpPr>
              <p:nvPr/>
            </p:nvSpPr>
            <p:spPr bwMode="auto">
              <a:xfrm>
                <a:off x="629" y="348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88" name="Freeform 2848"/>
              <p:cNvSpPr>
                <a:spLocks/>
              </p:cNvSpPr>
              <p:nvPr/>
            </p:nvSpPr>
            <p:spPr bwMode="auto">
              <a:xfrm>
                <a:off x="615" y="348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89" name="Freeform 2849"/>
              <p:cNvSpPr>
                <a:spLocks/>
              </p:cNvSpPr>
              <p:nvPr/>
            </p:nvSpPr>
            <p:spPr bwMode="auto">
              <a:xfrm>
                <a:off x="624" y="348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90" name="Freeform 2850"/>
              <p:cNvSpPr>
                <a:spLocks/>
              </p:cNvSpPr>
              <p:nvPr/>
            </p:nvSpPr>
            <p:spPr bwMode="auto">
              <a:xfrm>
                <a:off x="624" y="349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91" name="Freeform 2851"/>
              <p:cNvSpPr>
                <a:spLocks/>
              </p:cNvSpPr>
              <p:nvPr/>
            </p:nvSpPr>
            <p:spPr bwMode="auto">
              <a:xfrm>
                <a:off x="633" y="347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92" name="Freeform 2852"/>
              <p:cNvSpPr>
                <a:spLocks/>
              </p:cNvSpPr>
              <p:nvPr/>
            </p:nvSpPr>
            <p:spPr bwMode="auto">
              <a:xfrm>
                <a:off x="620" y="348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93" name="Freeform 2853"/>
              <p:cNvSpPr>
                <a:spLocks/>
              </p:cNvSpPr>
              <p:nvPr/>
            </p:nvSpPr>
            <p:spPr bwMode="auto">
              <a:xfrm>
                <a:off x="629" y="347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94" name="Freeform 2854"/>
              <p:cNvSpPr>
                <a:spLocks/>
              </p:cNvSpPr>
              <p:nvPr/>
            </p:nvSpPr>
            <p:spPr bwMode="auto">
              <a:xfrm>
                <a:off x="629" y="348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95" name="Freeform 2855"/>
              <p:cNvSpPr>
                <a:spLocks/>
              </p:cNvSpPr>
              <p:nvPr/>
            </p:nvSpPr>
            <p:spPr bwMode="auto">
              <a:xfrm>
                <a:off x="638" y="347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96" name="Freeform 2856"/>
              <p:cNvSpPr>
                <a:spLocks/>
              </p:cNvSpPr>
              <p:nvPr/>
            </p:nvSpPr>
            <p:spPr bwMode="auto">
              <a:xfrm>
                <a:off x="624" y="347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97" name="Freeform 2857"/>
              <p:cNvSpPr>
                <a:spLocks/>
              </p:cNvSpPr>
              <p:nvPr/>
            </p:nvSpPr>
            <p:spPr bwMode="auto">
              <a:xfrm>
                <a:off x="633" y="347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98" name="Freeform 2858"/>
              <p:cNvSpPr>
                <a:spLocks/>
              </p:cNvSpPr>
              <p:nvPr/>
            </p:nvSpPr>
            <p:spPr bwMode="auto">
              <a:xfrm>
                <a:off x="633" y="348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99" name="Freeform 2859"/>
              <p:cNvSpPr>
                <a:spLocks/>
              </p:cNvSpPr>
              <p:nvPr/>
            </p:nvSpPr>
            <p:spPr bwMode="auto">
              <a:xfrm>
                <a:off x="642" y="347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00" name="Freeform 2860"/>
              <p:cNvSpPr>
                <a:spLocks/>
              </p:cNvSpPr>
              <p:nvPr/>
            </p:nvSpPr>
            <p:spPr bwMode="auto">
              <a:xfrm>
                <a:off x="629" y="347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01" name="Freeform 2861"/>
              <p:cNvSpPr>
                <a:spLocks/>
              </p:cNvSpPr>
              <p:nvPr/>
            </p:nvSpPr>
            <p:spPr bwMode="auto">
              <a:xfrm>
                <a:off x="638" y="347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02" name="Freeform 2862"/>
              <p:cNvSpPr>
                <a:spLocks/>
              </p:cNvSpPr>
              <p:nvPr/>
            </p:nvSpPr>
            <p:spPr bwMode="auto">
              <a:xfrm>
                <a:off x="638" y="348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03" name="Freeform 2863"/>
              <p:cNvSpPr>
                <a:spLocks/>
              </p:cNvSpPr>
              <p:nvPr/>
            </p:nvSpPr>
            <p:spPr bwMode="auto">
              <a:xfrm>
                <a:off x="647" y="347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04" name="Freeform 2864"/>
              <p:cNvSpPr>
                <a:spLocks/>
              </p:cNvSpPr>
              <p:nvPr/>
            </p:nvSpPr>
            <p:spPr bwMode="auto">
              <a:xfrm>
                <a:off x="633" y="347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05" name="Freeform 2865"/>
              <p:cNvSpPr>
                <a:spLocks/>
              </p:cNvSpPr>
              <p:nvPr/>
            </p:nvSpPr>
            <p:spPr bwMode="auto">
              <a:xfrm>
                <a:off x="642" y="347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06" name="Freeform 2866"/>
              <p:cNvSpPr>
                <a:spLocks/>
              </p:cNvSpPr>
              <p:nvPr/>
            </p:nvSpPr>
            <p:spPr bwMode="auto">
              <a:xfrm>
                <a:off x="642" y="347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07" name="Freeform 2867"/>
              <p:cNvSpPr>
                <a:spLocks/>
              </p:cNvSpPr>
              <p:nvPr/>
            </p:nvSpPr>
            <p:spPr bwMode="auto">
              <a:xfrm>
                <a:off x="651" y="346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08" name="Freeform 2868"/>
              <p:cNvSpPr>
                <a:spLocks/>
              </p:cNvSpPr>
              <p:nvPr/>
            </p:nvSpPr>
            <p:spPr bwMode="auto">
              <a:xfrm>
                <a:off x="638" y="347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09" name="Freeform 2869"/>
              <p:cNvSpPr>
                <a:spLocks/>
              </p:cNvSpPr>
              <p:nvPr/>
            </p:nvSpPr>
            <p:spPr bwMode="auto">
              <a:xfrm>
                <a:off x="647" y="347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10" name="Freeform 2870"/>
              <p:cNvSpPr>
                <a:spLocks/>
              </p:cNvSpPr>
              <p:nvPr/>
            </p:nvSpPr>
            <p:spPr bwMode="auto">
              <a:xfrm>
                <a:off x="647" y="347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11" name="Freeform 2871"/>
              <p:cNvSpPr>
                <a:spLocks/>
              </p:cNvSpPr>
              <p:nvPr/>
            </p:nvSpPr>
            <p:spPr bwMode="auto">
              <a:xfrm>
                <a:off x="656" y="346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12" name="Freeform 2872"/>
              <p:cNvSpPr>
                <a:spLocks/>
              </p:cNvSpPr>
              <p:nvPr/>
            </p:nvSpPr>
            <p:spPr bwMode="auto">
              <a:xfrm>
                <a:off x="642" y="347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13" name="Freeform 2873"/>
              <p:cNvSpPr>
                <a:spLocks/>
              </p:cNvSpPr>
              <p:nvPr/>
            </p:nvSpPr>
            <p:spPr bwMode="auto">
              <a:xfrm>
                <a:off x="651" y="346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14" name="Freeform 2874"/>
              <p:cNvSpPr>
                <a:spLocks/>
              </p:cNvSpPr>
              <p:nvPr/>
            </p:nvSpPr>
            <p:spPr bwMode="auto">
              <a:xfrm>
                <a:off x="651" y="347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15" name="Freeform 2875"/>
              <p:cNvSpPr>
                <a:spLocks/>
              </p:cNvSpPr>
              <p:nvPr/>
            </p:nvSpPr>
            <p:spPr bwMode="auto">
              <a:xfrm>
                <a:off x="660" y="346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16" name="Freeform 2876"/>
              <p:cNvSpPr>
                <a:spLocks/>
              </p:cNvSpPr>
              <p:nvPr/>
            </p:nvSpPr>
            <p:spPr bwMode="auto">
              <a:xfrm>
                <a:off x="647" y="346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17" name="Freeform 2877"/>
              <p:cNvSpPr>
                <a:spLocks/>
              </p:cNvSpPr>
              <p:nvPr/>
            </p:nvSpPr>
            <p:spPr bwMode="auto">
              <a:xfrm>
                <a:off x="660" y="346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18" name="Freeform 2878"/>
              <p:cNvSpPr>
                <a:spLocks/>
              </p:cNvSpPr>
              <p:nvPr/>
            </p:nvSpPr>
            <p:spPr bwMode="auto">
              <a:xfrm>
                <a:off x="660" y="347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19" name="Freeform 2879"/>
              <p:cNvSpPr>
                <a:spLocks/>
              </p:cNvSpPr>
              <p:nvPr/>
            </p:nvSpPr>
            <p:spPr bwMode="auto">
              <a:xfrm>
                <a:off x="669" y="345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20" name="Freeform 2880"/>
              <p:cNvSpPr>
                <a:spLocks/>
              </p:cNvSpPr>
              <p:nvPr/>
            </p:nvSpPr>
            <p:spPr bwMode="auto">
              <a:xfrm>
                <a:off x="656" y="346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21" name="Freeform 2881"/>
              <p:cNvSpPr>
                <a:spLocks/>
              </p:cNvSpPr>
              <p:nvPr/>
            </p:nvSpPr>
            <p:spPr bwMode="auto">
              <a:xfrm>
                <a:off x="665" y="345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22" name="Freeform 2882"/>
              <p:cNvSpPr>
                <a:spLocks/>
              </p:cNvSpPr>
              <p:nvPr/>
            </p:nvSpPr>
            <p:spPr bwMode="auto">
              <a:xfrm>
                <a:off x="665" y="346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23" name="Freeform 2883"/>
              <p:cNvSpPr>
                <a:spLocks/>
              </p:cNvSpPr>
              <p:nvPr/>
            </p:nvSpPr>
            <p:spPr bwMode="auto">
              <a:xfrm>
                <a:off x="674" y="345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24" name="Freeform 2884"/>
              <p:cNvSpPr>
                <a:spLocks/>
              </p:cNvSpPr>
              <p:nvPr/>
            </p:nvSpPr>
            <p:spPr bwMode="auto">
              <a:xfrm>
                <a:off x="660" y="345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25" name="Freeform 2885"/>
              <p:cNvSpPr>
                <a:spLocks/>
              </p:cNvSpPr>
              <p:nvPr/>
            </p:nvSpPr>
            <p:spPr bwMode="auto">
              <a:xfrm>
                <a:off x="669" y="345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26" name="Freeform 2886"/>
              <p:cNvSpPr>
                <a:spLocks/>
              </p:cNvSpPr>
              <p:nvPr/>
            </p:nvSpPr>
            <p:spPr bwMode="auto">
              <a:xfrm>
                <a:off x="669" y="346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27" name="Freeform 2887"/>
              <p:cNvSpPr>
                <a:spLocks/>
              </p:cNvSpPr>
              <p:nvPr/>
            </p:nvSpPr>
            <p:spPr bwMode="auto">
              <a:xfrm>
                <a:off x="678" y="344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28" name="Freeform 2888"/>
              <p:cNvSpPr>
                <a:spLocks/>
              </p:cNvSpPr>
              <p:nvPr/>
            </p:nvSpPr>
            <p:spPr bwMode="auto">
              <a:xfrm>
                <a:off x="665" y="345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29" name="Freeform 2889"/>
              <p:cNvSpPr>
                <a:spLocks/>
              </p:cNvSpPr>
              <p:nvPr/>
            </p:nvSpPr>
            <p:spPr bwMode="auto">
              <a:xfrm>
                <a:off x="674" y="344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30" name="Freeform 2890"/>
              <p:cNvSpPr>
                <a:spLocks/>
              </p:cNvSpPr>
              <p:nvPr/>
            </p:nvSpPr>
            <p:spPr bwMode="auto">
              <a:xfrm>
                <a:off x="674" y="345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31" name="Freeform 2891"/>
              <p:cNvSpPr>
                <a:spLocks/>
              </p:cNvSpPr>
              <p:nvPr/>
            </p:nvSpPr>
            <p:spPr bwMode="auto">
              <a:xfrm>
                <a:off x="683" y="344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32" name="Freeform 2892"/>
              <p:cNvSpPr>
                <a:spLocks/>
              </p:cNvSpPr>
              <p:nvPr/>
            </p:nvSpPr>
            <p:spPr bwMode="auto">
              <a:xfrm>
                <a:off x="669" y="344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33" name="Freeform 2893"/>
              <p:cNvSpPr>
                <a:spLocks/>
              </p:cNvSpPr>
              <p:nvPr/>
            </p:nvSpPr>
            <p:spPr bwMode="auto">
              <a:xfrm>
                <a:off x="678" y="344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34" name="Freeform 2894"/>
              <p:cNvSpPr>
                <a:spLocks/>
              </p:cNvSpPr>
              <p:nvPr/>
            </p:nvSpPr>
            <p:spPr bwMode="auto">
              <a:xfrm>
                <a:off x="678" y="345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35" name="Freeform 2895"/>
              <p:cNvSpPr>
                <a:spLocks/>
              </p:cNvSpPr>
              <p:nvPr/>
            </p:nvSpPr>
            <p:spPr bwMode="auto">
              <a:xfrm>
                <a:off x="687" y="344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36" name="Freeform 2896"/>
              <p:cNvSpPr>
                <a:spLocks/>
              </p:cNvSpPr>
              <p:nvPr/>
            </p:nvSpPr>
            <p:spPr bwMode="auto">
              <a:xfrm>
                <a:off x="674" y="344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37" name="Freeform 2897"/>
              <p:cNvSpPr>
                <a:spLocks/>
              </p:cNvSpPr>
              <p:nvPr/>
            </p:nvSpPr>
            <p:spPr bwMode="auto">
              <a:xfrm>
                <a:off x="683" y="344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38" name="Freeform 2898"/>
              <p:cNvSpPr>
                <a:spLocks/>
              </p:cNvSpPr>
              <p:nvPr/>
            </p:nvSpPr>
            <p:spPr bwMode="auto">
              <a:xfrm>
                <a:off x="683" y="345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39" name="Freeform 2899"/>
              <p:cNvSpPr>
                <a:spLocks/>
              </p:cNvSpPr>
              <p:nvPr/>
            </p:nvSpPr>
            <p:spPr bwMode="auto">
              <a:xfrm>
                <a:off x="692" y="343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40" name="Freeform 2900"/>
              <p:cNvSpPr>
                <a:spLocks/>
              </p:cNvSpPr>
              <p:nvPr/>
            </p:nvSpPr>
            <p:spPr bwMode="auto">
              <a:xfrm>
                <a:off x="678" y="344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41" name="Freeform 2901"/>
              <p:cNvSpPr>
                <a:spLocks/>
              </p:cNvSpPr>
              <p:nvPr/>
            </p:nvSpPr>
            <p:spPr bwMode="auto">
              <a:xfrm>
                <a:off x="687" y="343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42" name="Freeform 2902"/>
              <p:cNvSpPr>
                <a:spLocks/>
              </p:cNvSpPr>
              <p:nvPr/>
            </p:nvSpPr>
            <p:spPr bwMode="auto">
              <a:xfrm>
                <a:off x="687" y="344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43" name="Freeform 2903"/>
              <p:cNvSpPr>
                <a:spLocks/>
              </p:cNvSpPr>
              <p:nvPr/>
            </p:nvSpPr>
            <p:spPr bwMode="auto">
              <a:xfrm>
                <a:off x="696" y="343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44" name="Freeform 2904"/>
              <p:cNvSpPr>
                <a:spLocks/>
              </p:cNvSpPr>
              <p:nvPr/>
            </p:nvSpPr>
            <p:spPr bwMode="auto">
              <a:xfrm>
                <a:off x="683" y="343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45" name="Freeform 2905"/>
              <p:cNvSpPr>
                <a:spLocks/>
              </p:cNvSpPr>
              <p:nvPr/>
            </p:nvSpPr>
            <p:spPr bwMode="auto">
              <a:xfrm>
                <a:off x="692" y="343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46" name="Freeform 2906"/>
              <p:cNvSpPr>
                <a:spLocks/>
              </p:cNvSpPr>
              <p:nvPr/>
            </p:nvSpPr>
            <p:spPr bwMode="auto">
              <a:xfrm>
                <a:off x="692" y="344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47" name="Freeform 2907"/>
              <p:cNvSpPr>
                <a:spLocks/>
              </p:cNvSpPr>
              <p:nvPr/>
            </p:nvSpPr>
            <p:spPr bwMode="auto">
              <a:xfrm>
                <a:off x="701" y="342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48" name="Freeform 2908"/>
              <p:cNvSpPr>
                <a:spLocks/>
              </p:cNvSpPr>
              <p:nvPr/>
            </p:nvSpPr>
            <p:spPr bwMode="auto">
              <a:xfrm>
                <a:off x="687" y="343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49" name="Freeform 2909"/>
              <p:cNvSpPr>
                <a:spLocks/>
              </p:cNvSpPr>
              <p:nvPr/>
            </p:nvSpPr>
            <p:spPr bwMode="auto">
              <a:xfrm>
                <a:off x="696" y="342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50" name="Freeform 2910"/>
              <p:cNvSpPr>
                <a:spLocks/>
              </p:cNvSpPr>
              <p:nvPr/>
            </p:nvSpPr>
            <p:spPr bwMode="auto">
              <a:xfrm>
                <a:off x="696" y="343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51" name="Freeform 2911"/>
              <p:cNvSpPr>
                <a:spLocks/>
              </p:cNvSpPr>
              <p:nvPr/>
            </p:nvSpPr>
            <p:spPr bwMode="auto">
              <a:xfrm>
                <a:off x="706" y="342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52" name="Freeform 2912"/>
              <p:cNvSpPr>
                <a:spLocks/>
              </p:cNvSpPr>
              <p:nvPr/>
            </p:nvSpPr>
            <p:spPr bwMode="auto">
              <a:xfrm>
                <a:off x="692" y="342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53" name="Freeform 2913"/>
              <p:cNvSpPr>
                <a:spLocks/>
              </p:cNvSpPr>
              <p:nvPr/>
            </p:nvSpPr>
            <p:spPr bwMode="auto">
              <a:xfrm>
                <a:off x="701" y="342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54" name="Freeform 2914"/>
              <p:cNvSpPr>
                <a:spLocks/>
              </p:cNvSpPr>
              <p:nvPr/>
            </p:nvSpPr>
            <p:spPr bwMode="auto">
              <a:xfrm>
                <a:off x="701" y="343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55" name="Freeform 2915"/>
              <p:cNvSpPr>
                <a:spLocks/>
              </p:cNvSpPr>
              <p:nvPr/>
            </p:nvSpPr>
            <p:spPr bwMode="auto">
              <a:xfrm>
                <a:off x="710" y="342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56" name="Freeform 2916"/>
              <p:cNvSpPr>
                <a:spLocks/>
              </p:cNvSpPr>
              <p:nvPr/>
            </p:nvSpPr>
            <p:spPr bwMode="auto">
              <a:xfrm>
                <a:off x="696" y="342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57" name="Freeform 2917"/>
              <p:cNvSpPr>
                <a:spLocks/>
              </p:cNvSpPr>
              <p:nvPr/>
            </p:nvSpPr>
            <p:spPr bwMode="auto">
              <a:xfrm>
                <a:off x="706" y="342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58" name="Freeform 2918"/>
              <p:cNvSpPr>
                <a:spLocks/>
              </p:cNvSpPr>
              <p:nvPr/>
            </p:nvSpPr>
            <p:spPr bwMode="auto">
              <a:xfrm>
                <a:off x="706" y="342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59" name="Freeform 2919"/>
              <p:cNvSpPr>
                <a:spLocks/>
              </p:cNvSpPr>
              <p:nvPr/>
            </p:nvSpPr>
            <p:spPr bwMode="auto">
              <a:xfrm>
                <a:off x="715" y="341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60" name="Freeform 2920"/>
              <p:cNvSpPr>
                <a:spLocks/>
              </p:cNvSpPr>
              <p:nvPr/>
            </p:nvSpPr>
            <p:spPr bwMode="auto">
              <a:xfrm>
                <a:off x="701" y="342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61" name="Freeform 2921"/>
              <p:cNvSpPr>
                <a:spLocks/>
              </p:cNvSpPr>
              <p:nvPr/>
            </p:nvSpPr>
            <p:spPr bwMode="auto">
              <a:xfrm>
                <a:off x="710" y="341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62" name="Freeform 2922"/>
              <p:cNvSpPr>
                <a:spLocks/>
              </p:cNvSpPr>
              <p:nvPr/>
            </p:nvSpPr>
            <p:spPr bwMode="auto">
              <a:xfrm>
                <a:off x="710" y="342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63" name="Freeform 2923"/>
              <p:cNvSpPr>
                <a:spLocks/>
              </p:cNvSpPr>
              <p:nvPr/>
            </p:nvSpPr>
            <p:spPr bwMode="auto">
              <a:xfrm>
                <a:off x="719" y="341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64" name="Freeform 2924"/>
              <p:cNvSpPr>
                <a:spLocks/>
              </p:cNvSpPr>
              <p:nvPr/>
            </p:nvSpPr>
            <p:spPr bwMode="auto">
              <a:xfrm>
                <a:off x="706" y="341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65" name="Freeform 2925"/>
              <p:cNvSpPr>
                <a:spLocks/>
              </p:cNvSpPr>
              <p:nvPr/>
            </p:nvSpPr>
            <p:spPr bwMode="auto">
              <a:xfrm>
                <a:off x="715" y="341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66" name="Freeform 2926"/>
              <p:cNvSpPr>
                <a:spLocks/>
              </p:cNvSpPr>
              <p:nvPr/>
            </p:nvSpPr>
            <p:spPr bwMode="auto">
              <a:xfrm>
                <a:off x="715" y="342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67" name="Freeform 2927"/>
              <p:cNvSpPr>
                <a:spLocks/>
              </p:cNvSpPr>
              <p:nvPr/>
            </p:nvSpPr>
            <p:spPr bwMode="auto">
              <a:xfrm>
                <a:off x="724" y="340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68" name="Freeform 2928"/>
              <p:cNvSpPr>
                <a:spLocks/>
              </p:cNvSpPr>
              <p:nvPr/>
            </p:nvSpPr>
            <p:spPr bwMode="auto">
              <a:xfrm>
                <a:off x="710" y="341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69" name="Freeform 2929"/>
              <p:cNvSpPr>
                <a:spLocks/>
              </p:cNvSpPr>
              <p:nvPr/>
            </p:nvSpPr>
            <p:spPr bwMode="auto">
              <a:xfrm>
                <a:off x="719" y="341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70" name="Freeform 2930"/>
              <p:cNvSpPr>
                <a:spLocks/>
              </p:cNvSpPr>
              <p:nvPr/>
            </p:nvSpPr>
            <p:spPr bwMode="auto">
              <a:xfrm>
                <a:off x="719" y="342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71" name="Freeform 2931"/>
              <p:cNvSpPr>
                <a:spLocks/>
              </p:cNvSpPr>
              <p:nvPr/>
            </p:nvSpPr>
            <p:spPr bwMode="auto">
              <a:xfrm>
                <a:off x="728" y="340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72" name="Freeform 2932"/>
              <p:cNvSpPr>
                <a:spLocks/>
              </p:cNvSpPr>
              <p:nvPr/>
            </p:nvSpPr>
            <p:spPr bwMode="auto">
              <a:xfrm>
                <a:off x="715" y="341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73" name="Freeform 2933"/>
              <p:cNvSpPr>
                <a:spLocks/>
              </p:cNvSpPr>
              <p:nvPr/>
            </p:nvSpPr>
            <p:spPr bwMode="auto">
              <a:xfrm>
                <a:off x="724" y="340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74" name="Freeform 2934"/>
              <p:cNvSpPr>
                <a:spLocks/>
              </p:cNvSpPr>
              <p:nvPr/>
            </p:nvSpPr>
            <p:spPr bwMode="auto">
              <a:xfrm>
                <a:off x="724" y="341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75" name="Freeform 2935"/>
              <p:cNvSpPr>
                <a:spLocks/>
              </p:cNvSpPr>
              <p:nvPr/>
            </p:nvSpPr>
            <p:spPr bwMode="auto">
              <a:xfrm>
                <a:off x="733" y="339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76" name="Freeform 2936"/>
              <p:cNvSpPr>
                <a:spLocks/>
              </p:cNvSpPr>
              <p:nvPr/>
            </p:nvSpPr>
            <p:spPr bwMode="auto">
              <a:xfrm>
                <a:off x="719" y="340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77" name="Freeform 2937"/>
              <p:cNvSpPr>
                <a:spLocks/>
              </p:cNvSpPr>
              <p:nvPr/>
            </p:nvSpPr>
            <p:spPr bwMode="auto">
              <a:xfrm>
                <a:off x="728" y="340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78" name="Freeform 2938"/>
              <p:cNvSpPr>
                <a:spLocks/>
              </p:cNvSpPr>
              <p:nvPr/>
            </p:nvSpPr>
            <p:spPr bwMode="auto">
              <a:xfrm>
                <a:off x="728" y="341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79" name="Freeform 2939"/>
              <p:cNvSpPr>
                <a:spLocks/>
              </p:cNvSpPr>
              <p:nvPr/>
            </p:nvSpPr>
            <p:spPr bwMode="auto">
              <a:xfrm>
                <a:off x="737" y="339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80" name="Freeform 2940"/>
              <p:cNvSpPr>
                <a:spLocks/>
              </p:cNvSpPr>
              <p:nvPr/>
            </p:nvSpPr>
            <p:spPr bwMode="auto">
              <a:xfrm>
                <a:off x="724" y="340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81" name="Freeform 2941"/>
              <p:cNvSpPr>
                <a:spLocks/>
              </p:cNvSpPr>
              <p:nvPr/>
            </p:nvSpPr>
            <p:spPr bwMode="auto">
              <a:xfrm>
                <a:off x="733" y="339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82" name="Freeform 2942"/>
              <p:cNvSpPr>
                <a:spLocks/>
              </p:cNvSpPr>
              <p:nvPr/>
            </p:nvSpPr>
            <p:spPr bwMode="auto">
              <a:xfrm>
                <a:off x="733" y="340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83" name="Freeform 2943"/>
              <p:cNvSpPr>
                <a:spLocks/>
              </p:cNvSpPr>
              <p:nvPr/>
            </p:nvSpPr>
            <p:spPr bwMode="auto">
              <a:xfrm>
                <a:off x="742" y="338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84" name="Freeform 2944"/>
              <p:cNvSpPr>
                <a:spLocks/>
              </p:cNvSpPr>
              <p:nvPr/>
            </p:nvSpPr>
            <p:spPr bwMode="auto">
              <a:xfrm>
                <a:off x="728" y="339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85" name="Freeform 2945"/>
              <p:cNvSpPr>
                <a:spLocks/>
              </p:cNvSpPr>
              <p:nvPr/>
            </p:nvSpPr>
            <p:spPr bwMode="auto">
              <a:xfrm>
                <a:off x="737" y="339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86" name="Freeform 2946"/>
              <p:cNvSpPr>
                <a:spLocks/>
              </p:cNvSpPr>
              <p:nvPr/>
            </p:nvSpPr>
            <p:spPr bwMode="auto">
              <a:xfrm>
                <a:off x="737" y="340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87" name="Freeform 2947"/>
              <p:cNvSpPr>
                <a:spLocks/>
              </p:cNvSpPr>
              <p:nvPr/>
            </p:nvSpPr>
            <p:spPr bwMode="auto">
              <a:xfrm>
                <a:off x="746" y="338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88" name="Freeform 2948"/>
              <p:cNvSpPr>
                <a:spLocks/>
              </p:cNvSpPr>
              <p:nvPr/>
            </p:nvSpPr>
            <p:spPr bwMode="auto">
              <a:xfrm>
                <a:off x="733" y="339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89" name="Freeform 2949"/>
              <p:cNvSpPr>
                <a:spLocks/>
              </p:cNvSpPr>
              <p:nvPr/>
            </p:nvSpPr>
            <p:spPr bwMode="auto">
              <a:xfrm>
                <a:off x="742" y="338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90" name="Freeform 2950"/>
              <p:cNvSpPr>
                <a:spLocks/>
              </p:cNvSpPr>
              <p:nvPr/>
            </p:nvSpPr>
            <p:spPr bwMode="auto">
              <a:xfrm>
                <a:off x="742" y="339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91" name="Freeform 2951"/>
              <p:cNvSpPr>
                <a:spLocks/>
              </p:cNvSpPr>
              <p:nvPr/>
            </p:nvSpPr>
            <p:spPr bwMode="auto">
              <a:xfrm>
                <a:off x="751" y="338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92" name="Freeform 2952"/>
              <p:cNvSpPr>
                <a:spLocks/>
              </p:cNvSpPr>
              <p:nvPr/>
            </p:nvSpPr>
            <p:spPr bwMode="auto">
              <a:xfrm>
                <a:off x="737" y="338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93" name="Freeform 2953"/>
              <p:cNvSpPr>
                <a:spLocks/>
              </p:cNvSpPr>
              <p:nvPr/>
            </p:nvSpPr>
            <p:spPr bwMode="auto">
              <a:xfrm>
                <a:off x="746" y="338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94" name="Freeform 2954"/>
              <p:cNvSpPr>
                <a:spLocks/>
              </p:cNvSpPr>
              <p:nvPr/>
            </p:nvSpPr>
            <p:spPr bwMode="auto">
              <a:xfrm>
                <a:off x="746" y="339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95" name="Freeform 2955"/>
              <p:cNvSpPr>
                <a:spLocks/>
              </p:cNvSpPr>
              <p:nvPr/>
            </p:nvSpPr>
            <p:spPr bwMode="auto">
              <a:xfrm>
                <a:off x="755" y="337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096" name="Freeform 2956"/>
              <p:cNvSpPr>
                <a:spLocks/>
              </p:cNvSpPr>
              <p:nvPr/>
            </p:nvSpPr>
            <p:spPr bwMode="auto">
              <a:xfrm>
                <a:off x="742" y="338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097" name="Freeform 2957"/>
              <p:cNvSpPr>
                <a:spLocks/>
              </p:cNvSpPr>
              <p:nvPr/>
            </p:nvSpPr>
            <p:spPr bwMode="auto">
              <a:xfrm>
                <a:off x="751" y="337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098" name="Freeform 2958"/>
              <p:cNvSpPr>
                <a:spLocks/>
              </p:cNvSpPr>
              <p:nvPr/>
            </p:nvSpPr>
            <p:spPr bwMode="auto">
              <a:xfrm>
                <a:off x="751" y="338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099" name="Freeform 2959"/>
              <p:cNvSpPr>
                <a:spLocks/>
              </p:cNvSpPr>
              <p:nvPr/>
            </p:nvSpPr>
            <p:spPr bwMode="auto">
              <a:xfrm>
                <a:off x="760" y="337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00" name="Freeform 2960"/>
              <p:cNvSpPr>
                <a:spLocks/>
              </p:cNvSpPr>
              <p:nvPr/>
            </p:nvSpPr>
            <p:spPr bwMode="auto">
              <a:xfrm>
                <a:off x="746" y="337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01" name="Freeform 2961"/>
              <p:cNvSpPr>
                <a:spLocks/>
              </p:cNvSpPr>
              <p:nvPr/>
            </p:nvSpPr>
            <p:spPr bwMode="auto">
              <a:xfrm>
                <a:off x="755" y="337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02" name="Freeform 2962"/>
              <p:cNvSpPr>
                <a:spLocks/>
              </p:cNvSpPr>
              <p:nvPr/>
            </p:nvSpPr>
            <p:spPr bwMode="auto">
              <a:xfrm>
                <a:off x="755" y="338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03" name="Freeform 2963"/>
              <p:cNvSpPr>
                <a:spLocks/>
              </p:cNvSpPr>
              <p:nvPr/>
            </p:nvSpPr>
            <p:spPr bwMode="auto">
              <a:xfrm>
                <a:off x="764" y="337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04" name="Freeform 2964"/>
              <p:cNvSpPr>
                <a:spLocks/>
              </p:cNvSpPr>
              <p:nvPr/>
            </p:nvSpPr>
            <p:spPr bwMode="auto">
              <a:xfrm>
                <a:off x="751" y="337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05" name="Freeform 2965"/>
              <p:cNvSpPr>
                <a:spLocks/>
              </p:cNvSpPr>
              <p:nvPr/>
            </p:nvSpPr>
            <p:spPr bwMode="auto">
              <a:xfrm>
                <a:off x="760" y="337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06" name="Freeform 2966"/>
              <p:cNvSpPr>
                <a:spLocks/>
              </p:cNvSpPr>
              <p:nvPr/>
            </p:nvSpPr>
            <p:spPr bwMode="auto">
              <a:xfrm>
                <a:off x="760" y="337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07" name="Freeform 2967"/>
              <p:cNvSpPr>
                <a:spLocks/>
              </p:cNvSpPr>
              <p:nvPr/>
            </p:nvSpPr>
            <p:spPr bwMode="auto">
              <a:xfrm>
                <a:off x="769" y="336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08" name="Freeform 2968"/>
              <p:cNvSpPr>
                <a:spLocks/>
              </p:cNvSpPr>
              <p:nvPr/>
            </p:nvSpPr>
            <p:spPr bwMode="auto">
              <a:xfrm>
                <a:off x="755" y="337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09" name="Freeform 2969"/>
              <p:cNvSpPr>
                <a:spLocks/>
              </p:cNvSpPr>
              <p:nvPr/>
            </p:nvSpPr>
            <p:spPr bwMode="auto">
              <a:xfrm>
                <a:off x="764" y="336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10" name="Freeform 2970"/>
              <p:cNvSpPr>
                <a:spLocks/>
              </p:cNvSpPr>
              <p:nvPr/>
            </p:nvSpPr>
            <p:spPr bwMode="auto">
              <a:xfrm>
                <a:off x="764" y="337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11" name="Freeform 2971"/>
              <p:cNvSpPr>
                <a:spLocks/>
              </p:cNvSpPr>
              <p:nvPr/>
            </p:nvSpPr>
            <p:spPr bwMode="auto">
              <a:xfrm>
                <a:off x="773" y="336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12" name="Freeform 2972"/>
              <p:cNvSpPr>
                <a:spLocks/>
              </p:cNvSpPr>
              <p:nvPr/>
            </p:nvSpPr>
            <p:spPr bwMode="auto">
              <a:xfrm>
                <a:off x="760" y="336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13" name="Freeform 2973"/>
              <p:cNvSpPr>
                <a:spLocks/>
              </p:cNvSpPr>
              <p:nvPr/>
            </p:nvSpPr>
            <p:spPr bwMode="auto">
              <a:xfrm>
                <a:off x="769" y="336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14" name="Freeform 2974"/>
              <p:cNvSpPr>
                <a:spLocks/>
              </p:cNvSpPr>
              <p:nvPr/>
            </p:nvSpPr>
            <p:spPr bwMode="auto">
              <a:xfrm>
                <a:off x="769" y="337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15" name="Freeform 2975"/>
              <p:cNvSpPr>
                <a:spLocks/>
              </p:cNvSpPr>
              <p:nvPr/>
            </p:nvSpPr>
            <p:spPr bwMode="auto">
              <a:xfrm>
                <a:off x="778" y="335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16" name="Freeform 2976"/>
              <p:cNvSpPr>
                <a:spLocks/>
              </p:cNvSpPr>
              <p:nvPr/>
            </p:nvSpPr>
            <p:spPr bwMode="auto">
              <a:xfrm>
                <a:off x="764" y="336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17" name="Freeform 2977"/>
              <p:cNvSpPr>
                <a:spLocks/>
              </p:cNvSpPr>
              <p:nvPr/>
            </p:nvSpPr>
            <p:spPr bwMode="auto">
              <a:xfrm>
                <a:off x="773" y="335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18" name="Freeform 2978"/>
              <p:cNvSpPr>
                <a:spLocks/>
              </p:cNvSpPr>
              <p:nvPr/>
            </p:nvSpPr>
            <p:spPr bwMode="auto">
              <a:xfrm>
                <a:off x="773" y="336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19" name="Freeform 2979"/>
              <p:cNvSpPr>
                <a:spLocks/>
              </p:cNvSpPr>
              <p:nvPr/>
            </p:nvSpPr>
            <p:spPr bwMode="auto">
              <a:xfrm>
                <a:off x="782" y="335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20" name="Freeform 2980"/>
              <p:cNvSpPr>
                <a:spLocks/>
              </p:cNvSpPr>
              <p:nvPr/>
            </p:nvSpPr>
            <p:spPr bwMode="auto">
              <a:xfrm>
                <a:off x="769" y="335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21" name="Freeform 2981"/>
              <p:cNvSpPr>
                <a:spLocks/>
              </p:cNvSpPr>
              <p:nvPr/>
            </p:nvSpPr>
            <p:spPr bwMode="auto">
              <a:xfrm>
                <a:off x="778" y="335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22" name="Freeform 2982"/>
              <p:cNvSpPr>
                <a:spLocks/>
              </p:cNvSpPr>
              <p:nvPr/>
            </p:nvSpPr>
            <p:spPr bwMode="auto">
              <a:xfrm>
                <a:off x="778" y="336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23" name="Freeform 2983"/>
              <p:cNvSpPr>
                <a:spLocks/>
              </p:cNvSpPr>
              <p:nvPr/>
            </p:nvSpPr>
            <p:spPr bwMode="auto">
              <a:xfrm>
                <a:off x="787" y="334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24" name="Freeform 2984"/>
              <p:cNvSpPr>
                <a:spLocks/>
              </p:cNvSpPr>
              <p:nvPr/>
            </p:nvSpPr>
            <p:spPr bwMode="auto">
              <a:xfrm>
                <a:off x="773" y="335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25" name="Freeform 2985"/>
              <p:cNvSpPr>
                <a:spLocks/>
              </p:cNvSpPr>
              <p:nvPr/>
            </p:nvSpPr>
            <p:spPr bwMode="auto">
              <a:xfrm>
                <a:off x="782" y="335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26" name="Freeform 2986"/>
              <p:cNvSpPr>
                <a:spLocks/>
              </p:cNvSpPr>
              <p:nvPr/>
            </p:nvSpPr>
            <p:spPr bwMode="auto">
              <a:xfrm>
                <a:off x="782" y="336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27" name="Freeform 2987"/>
              <p:cNvSpPr>
                <a:spLocks/>
              </p:cNvSpPr>
              <p:nvPr/>
            </p:nvSpPr>
            <p:spPr bwMode="auto">
              <a:xfrm>
                <a:off x="791" y="334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28" name="Freeform 2988"/>
              <p:cNvSpPr>
                <a:spLocks/>
              </p:cNvSpPr>
              <p:nvPr/>
            </p:nvSpPr>
            <p:spPr bwMode="auto">
              <a:xfrm>
                <a:off x="778" y="335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29" name="Freeform 2989"/>
              <p:cNvSpPr>
                <a:spLocks/>
              </p:cNvSpPr>
              <p:nvPr/>
            </p:nvSpPr>
            <p:spPr bwMode="auto">
              <a:xfrm>
                <a:off x="787" y="334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30" name="Freeform 2990"/>
              <p:cNvSpPr>
                <a:spLocks/>
              </p:cNvSpPr>
              <p:nvPr/>
            </p:nvSpPr>
            <p:spPr bwMode="auto">
              <a:xfrm>
                <a:off x="787" y="335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31" name="Freeform 2991"/>
              <p:cNvSpPr>
                <a:spLocks/>
              </p:cNvSpPr>
              <p:nvPr/>
            </p:nvSpPr>
            <p:spPr bwMode="auto">
              <a:xfrm>
                <a:off x="796" y="334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32" name="Freeform 2992"/>
              <p:cNvSpPr>
                <a:spLocks/>
              </p:cNvSpPr>
              <p:nvPr/>
            </p:nvSpPr>
            <p:spPr bwMode="auto">
              <a:xfrm>
                <a:off x="782" y="334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33" name="Freeform 2993"/>
              <p:cNvSpPr>
                <a:spLocks/>
              </p:cNvSpPr>
              <p:nvPr/>
            </p:nvSpPr>
            <p:spPr bwMode="auto">
              <a:xfrm>
                <a:off x="791" y="334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34" name="Freeform 2994"/>
              <p:cNvSpPr>
                <a:spLocks/>
              </p:cNvSpPr>
              <p:nvPr/>
            </p:nvSpPr>
            <p:spPr bwMode="auto">
              <a:xfrm>
                <a:off x="791" y="335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35" name="Freeform 2995"/>
              <p:cNvSpPr>
                <a:spLocks/>
              </p:cNvSpPr>
              <p:nvPr/>
            </p:nvSpPr>
            <p:spPr bwMode="auto">
              <a:xfrm>
                <a:off x="800" y="333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36" name="Freeform 2996"/>
              <p:cNvSpPr>
                <a:spLocks/>
              </p:cNvSpPr>
              <p:nvPr/>
            </p:nvSpPr>
            <p:spPr bwMode="auto">
              <a:xfrm>
                <a:off x="787" y="334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37" name="Freeform 2997"/>
              <p:cNvSpPr>
                <a:spLocks/>
              </p:cNvSpPr>
              <p:nvPr/>
            </p:nvSpPr>
            <p:spPr bwMode="auto">
              <a:xfrm>
                <a:off x="796" y="333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38" name="Freeform 2998"/>
              <p:cNvSpPr>
                <a:spLocks/>
              </p:cNvSpPr>
              <p:nvPr/>
            </p:nvSpPr>
            <p:spPr bwMode="auto">
              <a:xfrm>
                <a:off x="796" y="334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39" name="Freeform 2999"/>
              <p:cNvSpPr>
                <a:spLocks/>
              </p:cNvSpPr>
              <p:nvPr/>
            </p:nvSpPr>
            <p:spPr bwMode="auto">
              <a:xfrm>
                <a:off x="805" y="333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40" name="Freeform 3000"/>
              <p:cNvSpPr>
                <a:spLocks/>
              </p:cNvSpPr>
              <p:nvPr/>
            </p:nvSpPr>
            <p:spPr bwMode="auto">
              <a:xfrm>
                <a:off x="791" y="333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41" name="Freeform 3001"/>
              <p:cNvSpPr>
                <a:spLocks/>
              </p:cNvSpPr>
              <p:nvPr/>
            </p:nvSpPr>
            <p:spPr bwMode="auto">
              <a:xfrm>
                <a:off x="800" y="333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42" name="Freeform 3002"/>
              <p:cNvSpPr>
                <a:spLocks/>
              </p:cNvSpPr>
              <p:nvPr/>
            </p:nvSpPr>
            <p:spPr bwMode="auto">
              <a:xfrm>
                <a:off x="800" y="334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43" name="Freeform 3003"/>
              <p:cNvSpPr>
                <a:spLocks/>
              </p:cNvSpPr>
              <p:nvPr/>
            </p:nvSpPr>
            <p:spPr bwMode="auto">
              <a:xfrm>
                <a:off x="810" y="333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44" name="Freeform 3004"/>
              <p:cNvSpPr>
                <a:spLocks/>
              </p:cNvSpPr>
              <p:nvPr/>
            </p:nvSpPr>
            <p:spPr bwMode="auto">
              <a:xfrm>
                <a:off x="796" y="333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45" name="Freeform 3005"/>
              <p:cNvSpPr>
                <a:spLocks/>
              </p:cNvSpPr>
              <p:nvPr/>
            </p:nvSpPr>
            <p:spPr bwMode="auto">
              <a:xfrm>
                <a:off x="805" y="333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46" name="Freeform 3006"/>
              <p:cNvSpPr>
                <a:spLocks/>
              </p:cNvSpPr>
              <p:nvPr/>
            </p:nvSpPr>
            <p:spPr bwMode="auto">
              <a:xfrm>
                <a:off x="805" y="334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47" name="Freeform 3007"/>
              <p:cNvSpPr>
                <a:spLocks/>
              </p:cNvSpPr>
              <p:nvPr/>
            </p:nvSpPr>
            <p:spPr bwMode="auto">
              <a:xfrm>
                <a:off x="814" y="333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48" name="Freeform 3008"/>
              <p:cNvSpPr>
                <a:spLocks/>
              </p:cNvSpPr>
              <p:nvPr/>
            </p:nvSpPr>
            <p:spPr bwMode="auto">
              <a:xfrm>
                <a:off x="800" y="333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49" name="Freeform 3009"/>
              <p:cNvSpPr>
                <a:spLocks/>
              </p:cNvSpPr>
              <p:nvPr/>
            </p:nvSpPr>
            <p:spPr bwMode="auto">
              <a:xfrm>
                <a:off x="810" y="333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50" name="Freeform 3010"/>
              <p:cNvSpPr>
                <a:spLocks/>
              </p:cNvSpPr>
              <p:nvPr/>
            </p:nvSpPr>
            <p:spPr bwMode="auto">
              <a:xfrm>
                <a:off x="810" y="333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51" name="Freeform 3011"/>
              <p:cNvSpPr>
                <a:spLocks/>
              </p:cNvSpPr>
              <p:nvPr/>
            </p:nvSpPr>
            <p:spPr bwMode="auto">
              <a:xfrm>
                <a:off x="819" y="332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52" name="Freeform 3012"/>
              <p:cNvSpPr>
                <a:spLocks/>
              </p:cNvSpPr>
              <p:nvPr/>
            </p:nvSpPr>
            <p:spPr bwMode="auto">
              <a:xfrm>
                <a:off x="805" y="333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53" name="Freeform 3013"/>
              <p:cNvSpPr>
                <a:spLocks/>
              </p:cNvSpPr>
              <p:nvPr/>
            </p:nvSpPr>
            <p:spPr bwMode="auto">
              <a:xfrm>
                <a:off x="814" y="332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54" name="Freeform 3014"/>
              <p:cNvSpPr>
                <a:spLocks/>
              </p:cNvSpPr>
              <p:nvPr/>
            </p:nvSpPr>
            <p:spPr bwMode="auto">
              <a:xfrm>
                <a:off x="814" y="333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55" name="Freeform 3015"/>
              <p:cNvSpPr>
                <a:spLocks/>
              </p:cNvSpPr>
              <p:nvPr/>
            </p:nvSpPr>
            <p:spPr bwMode="auto">
              <a:xfrm>
                <a:off x="823" y="332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56" name="Freeform 3016"/>
              <p:cNvSpPr>
                <a:spLocks/>
              </p:cNvSpPr>
              <p:nvPr/>
            </p:nvSpPr>
            <p:spPr bwMode="auto">
              <a:xfrm>
                <a:off x="810" y="332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57" name="Freeform 3017"/>
              <p:cNvSpPr>
                <a:spLocks/>
              </p:cNvSpPr>
              <p:nvPr/>
            </p:nvSpPr>
            <p:spPr bwMode="auto">
              <a:xfrm>
                <a:off x="823" y="332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58" name="Freeform 3018"/>
              <p:cNvSpPr>
                <a:spLocks/>
              </p:cNvSpPr>
              <p:nvPr/>
            </p:nvSpPr>
            <p:spPr bwMode="auto">
              <a:xfrm>
                <a:off x="823" y="333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30159" name="Freeform 3019"/>
              <p:cNvSpPr>
                <a:spLocks/>
              </p:cNvSpPr>
              <p:nvPr/>
            </p:nvSpPr>
            <p:spPr bwMode="auto">
              <a:xfrm>
                <a:off x="832" y="331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30160" name="Freeform 3020"/>
              <p:cNvSpPr>
                <a:spLocks/>
              </p:cNvSpPr>
              <p:nvPr/>
            </p:nvSpPr>
            <p:spPr bwMode="auto">
              <a:xfrm>
                <a:off x="819" y="332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30161" name="Freeform 3021"/>
              <p:cNvSpPr>
                <a:spLocks/>
              </p:cNvSpPr>
              <p:nvPr/>
            </p:nvSpPr>
            <p:spPr bwMode="auto">
              <a:xfrm>
                <a:off x="828" y="332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30162" name="Freeform 3022"/>
              <p:cNvSpPr>
                <a:spLocks/>
              </p:cNvSpPr>
              <p:nvPr/>
            </p:nvSpPr>
            <p:spPr bwMode="auto">
              <a:xfrm>
                <a:off x="828" y="333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19" name="Group 3224"/>
            <p:cNvGrpSpPr>
              <a:grpSpLocks/>
            </p:cNvGrpSpPr>
            <p:nvPr/>
          </p:nvGrpSpPr>
          <p:grpSpPr bwMode="auto">
            <a:xfrm>
              <a:off x="823" y="3207"/>
              <a:ext cx="249" cy="123"/>
              <a:chOff x="823" y="3207"/>
              <a:chExt cx="249" cy="123"/>
            </a:xfrm>
          </p:grpSpPr>
          <p:sp>
            <p:nvSpPr>
              <p:cNvPr id="29763" name="Freeform 3024"/>
              <p:cNvSpPr>
                <a:spLocks/>
              </p:cNvSpPr>
              <p:nvPr/>
            </p:nvSpPr>
            <p:spPr bwMode="auto">
              <a:xfrm>
                <a:off x="837" y="331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64" name="Freeform 3025"/>
              <p:cNvSpPr>
                <a:spLocks/>
              </p:cNvSpPr>
              <p:nvPr/>
            </p:nvSpPr>
            <p:spPr bwMode="auto">
              <a:xfrm>
                <a:off x="823" y="332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65" name="Freeform 3026"/>
              <p:cNvSpPr>
                <a:spLocks/>
              </p:cNvSpPr>
              <p:nvPr/>
            </p:nvSpPr>
            <p:spPr bwMode="auto">
              <a:xfrm>
                <a:off x="832" y="331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66" name="Freeform 3027"/>
              <p:cNvSpPr>
                <a:spLocks/>
              </p:cNvSpPr>
              <p:nvPr/>
            </p:nvSpPr>
            <p:spPr bwMode="auto">
              <a:xfrm>
                <a:off x="832" y="332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67" name="Freeform 3028"/>
              <p:cNvSpPr>
                <a:spLocks/>
              </p:cNvSpPr>
              <p:nvPr/>
            </p:nvSpPr>
            <p:spPr bwMode="auto">
              <a:xfrm>
                <a:off x="841" y="331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68" name="Freeform 3029"/>
              <p:cNvSpPr>
                <a:spLocks/>
              </p:cNvSpPr>
              <p:nvPr/>
            </p:nvSpPr>
            <p:spPr bwMode="auto">
              <a:xfrm>
                <a:off x="828" y="331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69" name="Freeform 3030"/>
              <p:cNvSpPr>
                <a:spLocks/>
              </p:cNvSpPr>
              <p:nvPr/>
            </p:nvSpPr>
            <p:spPr bwMode="auto">
              <a:xfrm>
                <a:off x="837" y="331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70" name="Freeform 3031"/>
              <p:cNvSpPr>
                <a:spLocks/>
              </p:cNvSpPr>
              <p:nvPr/>
            </p:nvSpPr>
            <p:spPr bwMode="auto">
              <a:xfrm>
                <a:off x="837" y="332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71" name="Freeform 3032"/>
              <p:cNvSpPr>
                <a:spLocks/>
              </p:cNvSpPr>
              <p:nvPr/>
            </p:nvSpPr>
            <p:spPr bwMode="auto">
              <a:xfrm>
                <a:off x="846" y="331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72" name="Freeform 3033"/>
              <p:cNvSpPr>
                <a:spLocks/>
              </p:cNvSpPr>
              <p:nvPr/>
            </p:nvSpPr>
            <p:spPr bwMode="auto">
              <a:xfrm>
                <a:off x="832" y="331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73" name="Freeform 3034"/>
              <p:cNvSpPr>
                <a:spLocks/>
              </p:cNvSpPr>
              <p:nvPr/>
            </p:nvSpPr>
            <p:spPr bwMode="auto">
              <a:xfrm>
                <a:off x="841" y="331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74" name="Freeform 3035"/>
              <p:cNvSpPr>
                <a:spLocks/>
              </p:cNvSpPr>
              <p:nvPr/>
            </p:nvSpPr>
            <p:spPr bwMode="auto">
              <a:xfrm>
                <a:off x="841" y="332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75" name="Freeform 3036"/>
              <p:cNvSpPr>
                <a:spLocks/>
              </p:cNvSpPr>
              <p:nvPr/>
            </p:nvSpPr>
            <p:spPr bwMode="auto">
              <a:xfrm>
                <a:off x="850" y="330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76" name="Freeform 3037"/>
              <p:cNvSpPr>
                <a:spLocks/>
              </p:cNvSpPr>
              <p:nvPr/>
            </p:nvSpPr>
            <p:spPr bwMode="auto">
              <a:xfrm>
                <a:off x="837" y="331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77" name="Freeform 3038"/>
              <p:cNvSpPr>
                <a:spLocks/>
              </p:cNvSpPr>
              <p:nvPr/>
            </p:nvSpPr>
            <p:spPr bwMode="auto">
              <a:xfrm>
                <a:off x="846" y="330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78" name="Freeform 3039"/>
              <p:cNvSpPr>
                <a:spLocks/>
              </p:cNvSpPr>
              <p:nvPr/>
            </p:nvSpPr>
            <p:spPr bwMode="auto">
              <a:xfrm>
                <a:off x="846" y="331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79" name="Freeform 3040"/>
              <p:cNvSpPr>
                <a:spLocks/>
              </p:cNvSpPr>
              <p:nvPr/>
            </p:nvSpPr>
            <p:spPr bwMode="auto">
              <a:xfrm>
                <a:off x="855" y="330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80" name="Freeform 3041"/>
              <p:cNvSpPr>
                <a:spLocks/>
              </p:cNvSpPr>
              <p:nvPr/>
            </p:nvSpPr>
            <p:spPr bwMode="auto">
              <a:xfrm>
                <a:off x="841" y="330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81" name="Freeform 3042"/>
              <p:cNvSpPr>
                <a:spLocks/>
              </p:cNvSpPr>
              <p:nvPr/>
            </p:nvSpPr>
            <p:spPr bwMode="auto">
              <a:xfrm>
                <a:off x="850" y="330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82" name="Freeform 3043"/>
              <p:cNvSpPr>
                <a:spLocks/>
              </p:cNvSpPr>
              <p:nvPr/>
            </p:nvSpPr>
            <p:spPr bwMode="auto">
              <a:xfrm>
                <a:off x="850" y="331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83" name="Freeform 3044"/>
              <p:cNvSpPr>
                <a:spLocks/>
              </p:cNvSpPr>
              <p:nvPr/>
            </p:nvSpPr>
            <p:spPr bwMode="auto">
              <a:xfrm>
                <a:off x="859" y="330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84" name="Freeform 3045"/>
              <p:cNvSpPr>
                <a:spLocks/>
              </p:cNvSpPr>
              <p:nvPr/>
            </p:nvSpPr>
            <p:spPr bwMode="auto">
              <a:xfrm>
                <a:off x="846" y="330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85" name="Freeform 3046"/>
              <p:cNvSpPr>
                <a:spLocks/>
              </p:cNvSpPr>
              <p:nvPr/>
            </p:nvSpPr>
            <p:spPr bwMode="auto">
              <a:xfrm>
                <a:off x="855" y="330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86" name="Freeform 3047"/>
              <p:cNvSpPr>
                <a:spLocks/>
              </p:cNvSpPr>
              <p:nvPr/>
            </p:nvSpPr>
            <p:spPr bwMode="auto">
              <a:xfrm>
                <a:off x="855" y="331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87" name="Freeform 3048"/>
              <p:cNvSpPr>
                <a:spLocks/>
              </p:cNvSpPr>
              <p:nvPr/>
            </p:nvSpPr>
            <p:spPr bwMode="auto">
              <a:xfrm>
                <a:off x="864" y="329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88" name="Freeform 3049"/>
              <p:cNvSpPr>
                <a:spLocks/>
              </p:cNvSpPr>
              <p:nvPr/>
            </p:nvSpPr>
            <p:spPr bwMode="auto">
              <a:xfrm>
                <a:off x="850" y="330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89" name="Freeform 3050"/>
              <p:cNvSpPr>
                <a:spLocks/>
              </p:cNvSpPr>
              <p:nvPr/>
            </p:nvSpPr>
            <p:spPr bwMode="auto">
              <a:xfrm>
                <a:off x="859" y="330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90" name="Freeform 3051"/>
              <p:cNvSpPr>
                <a:spLocks/>
              </p:cNvSpPr>
              <p:nvPr/>
            </p:nvSpPr>
            <p:spPr bwMode="auto">
              <a:xfrm>
                <a:off x="859" y="331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91" name="Freeform 3052"/>
              <p:cNvSpPr>
                <a:spLocks/>
              </p:cNvSpPr>
              <p:nvPr/>
            </p:nvSpPr>
            <p:spPr bwMode="auto">
              <a:xfrm>
                <a:off x="868" y="329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92" name="Freeform 3053"/>
              <p:cNvSpPr>
                <a:spLocks/>
              </p:cNvSpPr>
              <p:nvPr/>
            </p:nvSpPr>
            <p:spPr bwMode="auto">
              <a:xfrm>
                <a:off x="855" y="330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93" name="Freeform 3054"/>
              <p:cNvSpPr>
                <a:spLocks/>
              </p:cNvSpPr>
              <p:nvPr/>
            </p:nvSpPr>
            <p:spPr bwMode="auto">
              <a:xfrm>
                <a:off x="864" y="329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94" name="Freeform 3055"/>
              <p:cNvSpPr>
                <a:spLocks/>
              </p:cNvSpPr>
              <p:nvPr/>
            </p:nvSpPr>
            <p:spPr bwMode="auto">
              <a:xfrm>
                <a:off x="864" y="330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95" name="Freeform 3056"/>
              <p:cNvSpPr>
                <a:spLocks/>
              </p:cNvSpPr>
              <p:nvPr/>
            </p:nvSpPr>
            <p:spPr bwMode="auto">
              <a:xfrm>
                <a:off x="873" y="329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96" name="Freeform 3057"/>
              <p:cNvSpPr>
                <a:spLocks/>
              </p:cNvSpPr>
              <p:nvPr/>
            </p:nvSpPr>
            <p:spPr bwMode="auto">
              <a:xfrm>
                <a:off x="859" y="329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97" name="Freeform 3058"/>
              <p:cNvSpPr>
                <a:spLocks/>
              </p:cNvSpPr>
              <p:nvPr/>
            </p:nvSpPr>
            <p:spPr bwMode="auto">
              <a:xfrm>
                <a:off x="868" y="329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98" name="Freeform 3059"/>
              <p:cNvSpPr>
                <a:spLocks/>
              </p:cNvSpPr>
              <p:nvPr/>
            </p:nvSpPr>
            <p:spPr bwMode="auto">
              <a:xfrm>
                <a:off x="868" y="330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99" name="Freeform 3060"/>
              <p:cNvSpPr>
                <a:spLocks/>
              </p:cNvSpPr>
              <p:nvPr/>
            </p:nvSpPr>
            <p:spPr bwMode="auto">
              <a:xfrm>
                <a:off x="877" y="328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00" name="Freeform 3061"/>
              <p:cNvSpPr>
                <a:spLocks/>
              </p:cNvSpPr>
              <p:nvPr/>
            </p:nvSpPr>
            <p:spPr bwMode="auto">
              <a:xfrm>
                <a:off x="864" y="329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01" name="Freeform 3062"/>
              <p:cNvSpPr>
                <a:spLocks/>
              </p:cNvSpPr>
              <p:nvPr/>
            </p:nvSpPr>
            <p:spPr bwMode="auto">
              <a:xfrm>
                <a:off x="873" y="329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02" name="Freeform 3063"/>
              <p:cNvSpPr>
                <a:spLocks/>
              </p:cNvSpPr>
              <p:nvPr/>
            </p:nvSpPr>
            <p:spPr bwMode="auto">
              <a:xfrm>
                <a:off x="873" y="330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03" name="Freeform 3064"/>
              <p:cNvSpPr>
                <a:spLocks/>
              </p:cNvSpPr>
              <p:nvPr/>
            </p:nvSpPr>
            <p:spPr bwMode="auto">
              <a:xfrm>
                <a:off x="882" y="328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04" name="Freeform 3065"/>
              <p:cNvSpPr>
                <a:spLocks/>
              </p:cNvSpPr>
              <p:nvPr/>
            </p:nvSpPr>
            <p:spPr bwMode="auto">
              <a:xfrm>
                <a:off x="868" y="329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05" name="Freeform 3066"/>
              <p:cNvSpPr>
                <a:spLocks/>
              </p:cNvSpPr>
              <p:nvPr/>
            </p:nvSpPr>
            <p:spPr bwMode="auto">
              <a:xfrm>
                <a:off x="877" y="328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06" name="Freeform 3067"/>
              <p:cNvSpPr>
                <a:spLocks/>
              </p:cNvSpPr>
              <p:nvPr/>
            </p:nvSpPr>
            <p:spPr bwMode="auto">
              <a:xfrm>
                <a:off x="877" y="329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07" name="Freeform 3068"/>
              <p:cNvSpPr>
                <a:spLocks/>
              </p:cNvSpPr>
              <p:nvPr/>
            </p:nvSpPr>
            <p:spPr bwMode="auto">
              <a:xfrm>
                <a:off x="886" y="328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08" name="Freeform 3069"/>
              <p:cNvSpPr>
                <a:spLocks/>
              </p:cNvSpPr>
              <p:nvPr/>
            </p:nvSpPr>
            <p:spPr bwMode="auto">
              <a:xfrm>
                <a:off x="873" y="328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09" name="Freeform 3070"/>
              <p:cNvSpPr>
                <a:spLocks/>
              </p:cNvSpPr>
              <p:nvPr/>
            </p:nvSpPr>
            <p:spPr bwMode="auto">
              <a:xfrm>
                <a:off x="882" y="328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10" name="Freeform 3071"/>
              <p:cNvSpPr>
                <a:spLocks/>
              </p:cNvSpPr>
              <p:nvPr/>
            </p:nvSpPr>
            <p:spPr bwMode="auto">
              <a:xfrm>
                <a:off x="882" y="329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11" name="Freeform 3072"/>
              <p:cNvSpPr>
                <a:spLocks/>
              </p:cNvSpPr>
              <p:nvPr/>
            </p:nvSpPr>
            <p:spPr bwMode="auto">
              <a:xfrm>
                <a:off x="891" y="328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12" name="Freeform 3073"/>
              <p:cNvSpPr>
                <a:spLocks/>
              </p:cNvSpPr>
              <p:nvPr/>
            </p:nvSpPr>
            <p:spPr bwMode="auto">
              <a:xfrm>
                <a:off x="877" y="328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13" name="Freeform 3074"/>
              <p:cNvSpPr>
                <a:spLocks/>
              </p:cNvSpPr>
              <p:nvPr/>
            </p:nvSpPr>
            <p:spPr bwMode="auto">
              <a:xfrm>
                <a:off x="886" y="328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14" name="Freeform 3075"/>
              <p:cNvSpPr>
                <a:spLocks/>
              </p:cNvSpPr>
              <p:nvPr/>
            </p:nvSpPr>
            <p:spPr bwMode="auto">
              <a:xfrm>
                <a:off x="886" y="329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15" name="Freeform 3076"/>
              <p:cNvSpPr>
                <a:spLocks/>
              </p:cNvSpPr>
              <p:nvPr/>
            </p:nvSpPr>
            <p:spPr bwMode="auto">
              <a:xfrm>
                <a:off x="895" y="328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16" name="Freeform 3077"/>
              <p:cNvSpPr>
                <a:spLocks/>
              </p:cNvSpPr>
              <p:nvPr/>
            </p:nvSpPr>
            <p:spPr bwMode="auto">
              <a:xfrm>
                <a:off x="882" y="328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17" name="Freeform 3078"/>
              <p:cNvSpPr>
                <a:spLocks/>
              </p:cNvSpPr>
              <p:nvPr/>
            </p:nvSpPr>
            <p:spPr bwMode="auto">
              <a:xfrm>
                <a:off x="891" y="328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18" name="Freeform 3079"/>
              <p:cNvSpPr>
                <a:spLocks/>
              </p:cNvSpPr>
              <p:nvPr/>
            </p:nvSpPr>
            <p:spPr bwMode="auto">
              <a:xfrm>
                <a:off x="891" y="329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19" name="Freeform 3080"/>
              <p:cNvSpPr>
                <a:spLocks/>
              </p:cNvSpPr>
              <p:nvPr/>
            </p:nvSpPr>
            <p:spPr bwMode="auto">
              <a:xfrm>
                <a:off x="900" y="328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20" name="Freeform 3081"/>
              <p:cNvSpPr>
                <a:spLocks/>
              </p:cNvSpPr>
              <p:nvPr/>
            </p:nvSpPr>
            <p:spPr bwMode="auto">
              <a:xfrm>
                <a:off x="886" y="328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21" name="Freeform 3082"/>
              <p:cNvSpPr>
                <a:spLocks/>
              </p:cNvSpPr>
              <p:nvPr/>
            </p:nvSpPr>
            <p:spPr bwMode="auto">
              <a:xfrm>
                <a:off x="895" y="328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22" name="Freeform 3083"/>
              <p:cNvSpPr>
                <a:spLocks/>
              </p:cNvSpPr>
              <p:nvPr/>
            </p:nvSpPr>
            <p:spPr bwMode="auto">
              <a:xfrm>
                <a:off x="895" y="328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23" name="Freeform 3084"/>
              <p:cNvSpPr>
                <a:spLocks/>
              </p:cNvSpPr>
              <p:nvPr/>
            </p:nvSpPr>
            <p:spPr bwMode="auto">
              <a:xfrm>
                <a:off x="905" y="327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24" name="Freeform 3085"/>
              <p:cNvSpPr>
                <a:spLocks/>
              </p:cNvSpPr>
              <p:nvPr/>
            </p:nvSpPr>
            <p:spPr bwMode="auto">
              <a:xfrm>
                <a:off x="891" y="328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25" name="Freeform 3086"/>
              <p:cNvSpPr>
                <a:spLocks/>
              </p:cNvSpPr>
              <p:nvPr/>
            </p:nvSpPr>
            <p:spPr bwMode="auto">
              <a:xfrm>
                <a:off x="900" y="328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26" name="Freeform 3087"/>
              <p:cNvSpPr>
                <a:spLocks/>
              </p:cNvSpPr>
              <p:nvPr/>
            </p:nvSpPr>
            <p:spPr bwMode="auto">
              <a:xfrm>
                <a:off x="900" y="328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27" name="Freeform 3088"/>
              <p:cNvSpPr>
                <a:spLocks/>
              </p:cNvSpPr>
              <p:nvPr/>
            </p:nvSpPr>
            <p:spPr bwMode="auto">
              <a:xfrm>
                <a:off x="909" y="327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28" name="Freeform 3089"/>
              <p:cNvSpPr>
                <a:spLocks/>
              </p:cNvSpPr>
              <p:nvPr/>
            </p:nvSpPr>
            <p:spPr bwMode="auto">
              <a:xfrm>
                <a:off x="895" y="328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29" name="Freeform 3090"/>
              <p:cNvSpPr>
                <a:spLocks/>
              </p:cNvSpPr>
              <p:nvPr/>
            </p:nvSpPr>
            <p:spPr bwMode="auto">
              <a:xfrm>
                <a:off x="905" y="327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30" name="Freeform 3091"/>
              <p:cNvSpPr>
                <a:spLocks/>
              </p:cNvSpPr>
              <p:nvPr/>
            </p:nvSpPr>
            <p:spPr bwMode="auto">
              <a:xfrm>
                <a:off x="905" y="328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31" name="Freeform 3092"/>
              <p:cNvSpPr>
                <a:spLocks/>
              </p:cNvSpPr>
              <p:nvPr/>
            </p:nvSpPr>
            <p:spPr bwMode="auto">
              <a:xfrm>
                <a:off x="914" y="327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32" name="Freeform 3093"/>
              <p:cNvSpPr>
                <a:spLocks/>
              </p:cNvSpPr>
              <p:nvPr/>
            </p:nvSpPr>
            <p:spPr bwMode="auto">
              <a:xfrm>
                <a:off x="900" y="327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33" name="Freeform 3094"/>
              <p:cNvSpPr>
                <a:spLocks/>
              </p:cNvSpPr>
              <p:nvPr/>
            </p:nvSpPr>
            <p:spPr bwMode="auto">
              <a:xfrm>
                <a:off x="909" y="327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34" name="Freeform 3095"/>
              <p:cNvSpPr>
                <a:spLocks/>
              </p:cNvSpPr>
              <p:nvPr/>
            </p:nvSpPr>
            <p:spPr bwMode="auto">
              <a:xfrm>
                <a:off x="909" y="328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35" name="Freeform 3096"/>
              <p:cNvSpPr>
                <a:spLocks/>
              </p:cNvSpPr>
              <p:nvPr/>
            </p:nvSpPr>
            <p:spPr bwMode="auto">
              <a:xfrm>
                <a:off x="918" y="327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36" name="Freeform 3097"/>
              <p:cNvSpPr>
                <a:spLocks/>
              </p:cNvSpPr>
              <p:nvPr/>
            </p:nvSpPr>
            <p:spPr bwMode="auto">
              <a:xfrm>
                <a:off x="905" y="327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37" name="Freeform 3098"/>
              <p:cNvSpPr>
                <a:spLocks/>
              </p:cNvSpPr>
              <p:nvPr/>
            </p:nvSpPr>
            <p:spPr bwMode="auto">
              <a:xfrm>
                <a:off x="914" y="327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38" name="Freeform 3099"/>
              <p:cNvSpPr>
                <a:spLocks/>
              </p:cNvSpPr>
              <p:nvPr/>
            </p:nvSpPr>
            <p:spPr bwMode="auto">
              <a:xfrm>
                <a:off x="914" y="328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39" name="Freeform 3100"/>
              <p:cNvSpPr>
                <a:spLocks/>
              </p:cNvSpPr>
              <p:nvPr/>
            </p:nvSpPr>
            <p:spPr bwMode="auto">
              <a:xfrm>
                <a:off x="923" y="326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40" name="Freeform 3101"/>
              <p:cNvSpPr>
                <a:spLocks/>
              </p:cNvSpPr>
              <p:nvPr/>
            </p:nvSpPr>
            <p:spPr bwMode="auto">
              <a:xfrm>
                <a:off x="909" y="327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41" name="Freeform 3102"/>
              <p:cNvSpPr>
                <a:spLocks/>
              </p:cNvSpPr>
              <p:nvPr/>
            </p:nvSpPr>
            <p:spPr bwMode="auto">
              <a:xfrm>
                <a:off x="918" y="327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42" name="Freeform 3103"/>
              <p:cNvSpPr>
                <a:spLocks/>
              </p:cNvSpPr>
              <p:nvPr/>
            </p:nvSpPr>
            <p:spPr bwMode="auto">
              <a:xfrm>
                <a:off x="918" y="328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43" name="Freeform 3104"/>
              <p:cNvSpPr>
                <a:spLocks/>
              </p:cNvSpPr>
              <p:nvPr/>
            </p:nvSpPr>
            <p:spPr bwMode="auto">
              <a:xfrm>
                <a:off x="927" y="326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44" name="Freeform 3105"/>
              <p:cNvSpPr>
                <a:spLocks/>
              </p:cNvSpPr>
              <p:nvPr/>
            </p:nvSpPr>
            <p:spPr bwMode="auto">
              <a:xfrm>
                <a:off x="914" y="327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45" name="Freeform 3106"/>
              <p:cNvSpPr>
                <a:spLocks/>
              </p:cNvSpPr>
              <p:nvPr/>
            </p:nvSpPr>
            <p:spPr bwMode="auto">
              <a:xfrm>
                <a:off x="923" y="326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46" name="Freeform 3107"/>
              <p:cNvSpPr>
                <a:spLocks/>
              </p:cNvSpPr>
              <p:nvPr/>
            </p:nvSpPr>
            <p:spPr bwMode="auto">
              <a:xfrm>
                <a:off x="923" y="327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47" name="Freeform 3108"/>
              <p:cNvSpPr>
                <a:spLocks/>
              </p:cNvSpPr>
              <p:nvPr/>
            </p:nvSpPr>
            <p:spPr bwMode="auto">
              <a:xfrm>
                <a:off x="932" y="326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48" name="Freeform 3109"/>
              <p:cNvSpPr>
                <a:spLocks/>
              </p:cNvSpPr>
              <p:nvPr/>
            </p:nvSpPr>
            <p:spPr bwMode="auto">
              <a:xfrm>
                <a:off x="918" y="326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49" name="Freeform 3110"/>
              <p:cNvSpPr>
                <a:spLocks/>
              </p:cNvSpPr>
              <p:nvPr/>
            </p:nvSpPr>
            <p:spPr bwMode="auto">
              <a:xfrm>
                <a:off x="927" y="326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50" name="Freeform 3111"/>
              <p:cNvSpPr>
                <a:spLocks/>
              </p:cNvSpPr>
              <p:nvPr/>
            </p:nvSpPr>
            <p:spPr bwMode="auto">
              <a:xfrm>
                <a:off x="927" y="327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51" name="Freeform 3112"/>
              <p:cNvSpPr>
                <a:spLocks/>
              </p:cNvSpPr>
              <p:nvPr/>
            </p:nvSpPr>
            <p:spPr bwMode="auto">
              <a:xfrm>
                <a:off x="936" y="326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52" name="Freeform 3113"/>
              <p:cNvSpPr>
                <a:spLocks/>
              </p:cNvSpPr>
              <p:nvPr/>
            </p:nvSpPr>
            <p:spPr bwMode="auto">
              <a:xfrm>
                <a:off x="923" y="326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53" name="Freeform 3114"/>
              <p:cNvSpPr>
                <a:spLocks/>
              </p:cNvSpPr>
              <p:nvPr/>
            </p:nvSpPr>
            <p:spPr bwMode="auto">
              <a:xfrm>
                <a:off x="932" y="326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54" name="Freeform 3115"/>
              <p:cNvSpPr>
                <a:spLocks/>
              </p:cNvSpPr>
              <p:nvPr/>
            </p:nvSpPr>
            <p:spPr bwMode="auto">
              <a:xfrm>
                <a:off x="932" y="327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55" name="Freeform 3116"/>
              <p:cNvSpPr>
                <a:spLocks/>
              </p:cNvSpPr>
              <p:nvPr/>
            </p:nvSpPr>
            <p:spPr bwMode="auto">
              <a:xfrm>
                <a:off x="941" y="325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56" name="Freeform 3117"/>
              <p:cNvSpPr>
                <a:spLocks/>
              </p:cNvSpPr>
              <p:nvPr/>
            </p:nvSpPr>
            <p:spPr bwMode="auto">
              <a:xfrm>
                <a:off x="927" y="326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57" name="Freeform 3118"/>
              <p:cNvSpPr>
                <a:spLocks/>
              </p:cNvSpPr>
              <p:nvPr/>
            </p:nvSpPr>
            <p:spPr bwMode="auto">
              <a:xfrm>
                <a:off x="936" y="326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58" name="Freeform 3119"/>
              <p:cNvSpPr>
                <a:spLocks/>
              </p:cNvSpPr>
              <p:nvPr/>
            </p:nvSpPr>
            <p:spPr bwMode="auto">
              <a:xfrm>
                <a:off x="936" y="327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59" name="Freeform 3120"/>
              <p:cNvSpPr>
                <a:spLocks/>
              </p:cNvSpPr>
              <p:nvPr/>
            </p:nvSpPr>
            <p:spPr bwMode="auto">
              <a:xfrm>
                <a:off x="945" y="325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60" name="Freeform 3121"/>
              <p:cNvSpPr>
                <a:spLocks/>
              </p:cNvSpPr>
              <p:nvPr/>
            </p:nvSpPr>
            <p:spPr bwMode="auto">
              <a:xfrm>
                <a:off x="932" y="326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61" name="Freeform 3122"/>
              <p:cNvSpPr>
                <a:spLocks/>
              </p:cNvSpPr>
              <p:nvPr/>
            </p:nvSpPr>
            <p:spPr bwMode="auto">
              <a:xfrm>
                <a:off x="941" y="326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62" name="Freeform 3123"/>
              <p:cNvSpPr>
                <a:spLocks/>
              </p:cNvSpPr>
              <p:nvPr/>
            </p:nvSpPr>
            <p:spPr bwMode="auto">
              <a:xfrm>
                <a:off x="941" y="327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63" name="Freeform 3124"/>
              <p:cNvSpPr>
                <a:spLocks/>
              </p:cNvSpPr>
              <p:nvPr/>
            </p:nvSpPr>
            <p:spPr bwMode="auto">
              <a:xfrm>
                <a:off x="950" y="325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64" name="Freeform 3125"/>
              <p:cNvSpPr>
                <a:spLocks/>
              </p:cNvSpPr>
              <p:nvPr/>
            </p:nvSpPr>
            <p:spPr bwMode="auto">
              <a:xfrm>
                <a:off x="936" y="326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65" name="Freeform 3126"/>
              <p:cNvSpPr>
                <a:spLocks/>
              </p:cNvSpPr>
              <p:nvPr/>
            </p:nvSpPr>
            <p:spPr bwMode="auto">
              <a:xfrm>
                <a:off x="945" y="325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66" name="Freeform 3127"/>
              <p:cNvSpPr>
                <a:spLocks/>
              </p:cNvSpPr>
              <p:nvPr/>
            </p:nvSpPr>
            <p:spPr bwMode="auto">
              <a:xfrm>
                <a:off x="945" y="326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67" name="Freeform 3128"/>
              <p:cNvSpPr>
                <a:spLocks/>
              </p:cNvSpPr>
              <p:nvPr/>
            </p:nvSpPr>
            <p:spPr bwMode="auto">
              <a:xfrm>
                <a:off x="954" y="325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68" name="Freeform 3129"/>
              <p:cNvSpPr>
                <a:spLocks/>
              </p:cNvSpPr>
              <p:nvPr/>
            </p:nvSpPr>
            <p:spPr bwMode="auto">
              <a:xfrm>
                <a:off x="941" y="325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69" name="Freeform 3130"/>
              <p:cNvSpPr>
                <a:spLocks/>
              </p:cNvSpPr>
              <p:nvPr/>
            </p:nvSpPr>
            <p:spPr bwMode="auto">
              <a:xfrm>
                <a:off x="950" y="325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70" name="Freeform 3131"/>
              <p:cNvSpPr>
                <a:spLocks/>
              </p:cNvSpPr>
              <p:nvPr/>
            </p:nvSpPr>
            <p:spPr bwMode="auto">
              <a:xfrm>
                <a:off x="950" y="326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71" name="Freeform 3132"/>
              <p:cNvSpPr>
                <a:spLocks/>
              </p:cNvSpPr>
              <p:nvPr/>
            </p:nvSpPr>
            <p:spPr bwMode="auto">
              <a:xfrm>
                <a:off x="959" y="325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72" name="Freeform 3133"/>
              <p:cNvSpPr>
                <a:spLocks/>
              </p:cNvSpPr>
              <p:nvPr/>
            </p:nvSpPr>
            <p:spPr bwMode="auto">
              <a:xfrm>
                <a:off x="945" y="325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73" name="Freeform 3134"/>
              <p:cNvSpPr>
                <a:spLocks/>
              </p:cNvSpPr>
              <p:nvPr/>
            </p:nvSpPr>
            <p:spPr bwMode="auto">
              <a:xfrm>
                <a:off x="954" y="325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74" name="Freeform 3135"/>
              <p:cNvSpPr>
                <a:spLocks/>
              </p:cNvSpPr>
              <p:nvPr/>
            </p:nvSpPr>
            <p:spPr bwMode="auto">
              <a:xfrm>
                <a:off x="954" y="326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75" name="Freeform 3136"/>
              <p:cNvSpPr>
                <a:spLocks/>
              </p:cNvSpPr>
              <p:nvPr/>
            </p:nvSpPr>
            <p:spPr bwMode="auto">
              <a:xfrm>
                <a:off x="963" y="324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76" name="Freeform 3137"/>
              <p:cNvSpPr>
                <a:spLocks/>
              </p:cNvSpPr>
              <p:nvPr/>
            </p:nvSpPr>
            <p:spPr bwMode="auto">
              <a:xfrm>
                <a:off x="950" y="325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77" name="Freeform 3138"/>
              <p:cNvSpPr>
                <a:spLocks/>
              </p:cNvSpPr>
              <p:nvPr/>
            </p:nvSpPr>
            <p:spPr bwMode="auto">
              <a:xfrm>
                <a:off x="959" y="325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78" name="Freeform 3139"/>
              <p:cNvSpPr>
                <a:spLocks/>
              </p:cNvSpPr>
              <p:nvPr/>
            </p:nvSpPr>
            <p:spPr bwMode="auto">
              <a:xfrm>
                <a:off x="959" y="326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79" name="Freeform 3140"/>
              <p:cNvSpPr>
                <a:spLocks/>
              </p:cNvSpPr>
              <p:nvPr/>
            </p:nvSpPr>
            <p:spPr bwMode="auto">
              <a:xfrm>
                <a:off x="968" y="324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80" name="Freeform 3141"/>
              <p:cNvSpPr>
                <a:spLocks/>
              </p:cNvSpPr>
              <p:nvPr/>
            </p:nvSpPr>
            <p:spPr bwMode="auto">
              <a:xfrm>
                <a:off x="954" y="325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81" name="Freeform 3142"/>
              <p:cNvSpPr>
                <a:spLocks/>
              </p:cNvSpPr>
              <p:nvPr/>
            </p:nvSpPr>
            <p:spPr bwMode="auto">
              <a:xfrm>
                <a:off x="963" y="324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82" name="Freeform 3143"/>
              <p:cNvSpPr>
                <a:spLocks/>
              </p:cNvSpPr>
              <p:nvPr/>
            </p:nvSpPr>
            <p:spPr bwMode="auto">
              <a:xfrm>
                <a:off x="963" y="325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83" name="Freeform 3144"/>
              <p:cNvSpPr>
                <a:spLocks/>
              </p:cNvSpPr>
              <p:nvPr/>
            </p:nvSpPr>
            <p:spPr bwMode="auto">
              <a:xfrm>
                <a:off x="972" y="324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84" name="Freeform 3145"/>
              <p:cNvSpPr>
                <a:spLocks/>
              </p:cNvSpPr>
              <p:nvPr/>
            </p:nvSpPr>
            <p:spPr bwMode="auto">
              <a:xfrm>
                <a:off x="959" y="324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85" name="Freeform 3146"/>
              <p:cNvSpPr>
                <a:spLocks/>
              </p:cNvSpPr>
              <p:nvPr/>
            </p:nvSpPr>
            <p:spPr bwMode="auto">
              <a:xfrm>
                <a:off x="968" y="324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86" name="Freeform 3147"/>
              <p:cNvSpPr>
                <a:spLocks/>
              </p:cNvSpPr>
              <p:nvPr/>
            </p:nvSpPr>
            <p:spPr bwMode="auto">
              <a:xfrm>
                <a:off x="968" y="325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87" name="Freeform 3148"/>
              <p:cNvSpPr>
                <a:spLocks/>
              </p:cNvSpPr>
              <p:nvPr/>
            </p:nvSpPr>
            <p:spPr bwMode="auto">
              <a:xfrm>
                <a:off x="977" y="324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88" name="Freeform 3149"/>
              <p:cNvSpPr>
                <a:spLocks/>
              </p:cNvSpPr>
              <p:nvPr/>
            </p:nvSpPr>
            <p:spPr bwMode="auto">
              <a:xfrm>
                <a:off x="963" y="324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89" name="Freeform 3150"/>
              <p:cNvSpPr>
                <a:spLocks/>
              </p:cNvSpPr>
              <p:nvPr/>
            </p:nvSpPr>
            <p:spPr bwMode="auto">
              <a:xfrm>
                <a:off x="972" y="324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90" name="Freeform 3151"/>
              <p:cNvSpPr>
                <a:spLocks/>
              </p:cNvSpPr>
              <p:nvPr/>
            </p:nvSpPr>
            <p:spPr bwMode="auto">
              <a:xfrm>
                <a:off x="972" y="325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91" name="Freeform 3152"/>
              <p:cNvSpPr>
                <a:spLocks/>
              </p:cNvSpPr>
              <p:nvPr/>
            </p:nvSpPr>
            <p:spPr bwMode="auto">
              <a:xfrm>
                <a:off x="981" y="323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92" name="Freeform 3153"/>
              <p:cNvSpPr>
                <a:spLocks/>
              </p:cNvSpPr>
              <p:nvPr/>
            </p:nvSpPr>
            <p:spPr bwMode="auto">
              <a:xfrm>
                <a:off x="968" y="324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93" name="Freeform 3154"/>
              <p:cNvSpPr>
                <a:spLocks/>
              </p:cNvSpPr>
              <p:nvPr/>
            </p:nvSpPr>
            <p:spPr bwMode="auto">
              <a:xfrm>
                <a:off x="977" y="324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94" name="Freeform 3155"/>
              <p:cNvSpPr>
                <a:spLocks/>
              </p:cNvSpPr>
              <p:nvPr/>
            </p:nvSpPr>
            <p:spPr bwMode="auto">
              <a:xfrm>
                <a:off x="977" y="325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95" name="Freeform 3156"/>
              <p:cNvSpPr>
                <a:spLocks/>
              </p:cNvSpPr>
              <p:nvPr/>
            </p:nvSpPr>
            <p:spPr bwMode="auto">
              <a:xfrm>
                <a:off x="986" y="323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896" name="Freeform 3157"/>
              <p:cNvSpPr>
                <a:spLocks/>
              </p:cNvSpPr>
              <p:nvPr/>
            </p:nvSpPr>
            <p:spPr bwMode="auto">
              <a:xfrm>
                <a:off x="972" y="324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897" name="Freeform 3158"/>
              <p:cNvSpPr>
                <a:spLocks/>
              </p:cNvSpPr>
              <p:nvPr/>
            </p:nvSpPr>
            <p:spPr bwMode="auto">
              <a:xfrm>
                <a:off x="986" y="324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898" name="Freeform 3159"/>
              <p:cNvSpPr>
                <a:spLocks/>
              </p:cNvSpPr>
              <p:nvPr/>
            </p:nvSpPr>
            <p:spPr bwMode="auto">
              <a:xfrm>
                <a:off x="986" y="325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899" name="Freeform 3160"/>
              <p:cNvSpPr>
                <a:spLocks/>
              </p:cNvSpPr>
              <p:nvPr/>
            </p:nvSpPr>
            <p:spPr bwMode="auto">
              <a:xfrm>
                <a:off x="995" y="323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00" name="Freeform 3161"/>
              <p:cNvSpPr>
                <a:spLocks/>
              </p:cNvSpPr>
              <p:nvPr/>
            </p:nvSpPr>
            <p:spPr bwMode="auto">
              <a:xfrm>
                <a:off x="981" y="324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01" name="Freeform 3162"/>
              <p:cNvSpPr>
                <a:spLocks/>
              </p:cNvSpPr>
              <p:nvPr/>
            </p:nvSpPr>
            <p:spPr bwMode="auto">
              <a:xfrm>
                <a:off x="990" y="323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02" name="Freeform 3163"/>
              <p:cNvSpPr>
                <a:spLocks/>
              </p:cNvSpPr>
              <p:nvPr/>
            </p:nvSpPr>
            <p:spPr bwMode="auto">
              <a:xfrm>
                <a:off x="990" y="324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03" name="Freeform 3164"/>
              <p:cNvSpPr>
                <a:spLocks/>
              </p:cNvSpPr>
              <p:nvPr/>
            </p:nvSpPr>
            <p:spPr bwMode="auto">
              <a:xfrm>
                <a:off x="999" y="323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04" name="Freeform 3165"/>
              <p:cNvSpPr>
                <a:spLocks/>
              </p:cNvSpPr>
              <p:nvPr/>
            </p:nvSpPr>
            <p:spPr bwMode="auto">
              <a:xfrm>
                <a:off x="986" y="323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05" name="Freeform 3166"/>
              <p:cNvSpPr>
                <a:spLocks/>
              </p:cNvSpPr>
              <p:nvPr/>
            </p:nvSpPr>
            <p:spPr bwMode="auto">
              <a:xfrm>
                <a:off x="995" y="323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06" name="Freeform 3167"/>
              <p:cNvSpPr>
                <a:spLocks/>
              </p:cNvSpPr>
              <p:nvPr/>
            </p:nvSpPr>
            <p:spPr bwMode="auto">
              <a:xfrm>
                <a:off x="995" y="324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07" name="Freeform 3168"/>
              <p:cNvSpPr>
                <a:spLocks/>
              </p:cNvSpPr>
              <p:nvPr/>
            </p:nvSpPr>
            <p:spPr bwMode="auto">
              <a:xfrm>
                <a:off x="1004" y="323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08" name="Freeform 3169"/>
              <p:cNvSpPr>
                <a:spLocks/>
              </p:cNvSpPr>
              <p:nvPr/>
            </p:nvSpPr>
            <p:spPr bwMode="auto">
              <a:xfrm>
                <a:off x="990" y="323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09" name="Freeform 3170"/>
              <p:cNvSpPr>
                <a:spLocks/>
              </p:cNvSpPr>
              <p:nvPr/>
            </p:nvSpPr>
            <p:spPr bwMode="auto">
              <a:xfrm>
                <a:off x="999" y="323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10" name="Freeform 3171"/>
              <p:cNvSpPr>
                <a:spLocks/>
              </p:cNvSpPr>
              <p:nvPr/>
            </p:nvSpPr>
            <p:spPr bwMode="auto">
              <a:xfrm>
                <a:off x="999" y="324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11" name="Freeform 3172"/>
              <p:cNvSpPr>
                <a:spLocks/>
              </p:cNvSpPr>
              <p:nvPr/>
            </p:nvSpPr>
            <p:spPr bwMode="auto">
              <a:xfrm>
                <a:off x="1009" y="323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12" name="Freeform 3173"/>
              <p:cNvSpPr>
                <a:spLocks/>
              </p:cNvSpPr>
              <p:nvPr/>
            </p:nvSpPr>
            <p:spPr bwMode="auto">
              <a:xfrm>
                <a:off x="995" y="323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13" name="Freeform 3174"/>
              <p:cNvSpPr>
                <a:spLocks/>
              </p:cNvSpPr>
              <p:nvPr/>
            </p:nvSpPr>
            <p:spPr bwMode="auto">
              <a:xfrm>
                <a:off x="1004" y="323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14" name="Freeform 3175"/>
              <p:cNvSpPr>
                <a:spLocks/>
              </p:cNvSpPr>
              <p:nvPr/>
            </p:nvSpPr>
            <p:spPr bwMode="auto">
              <a:xfrm>
                <a:off x="1004" y="324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15" name="Freeform 3176"/>
              <p:cNvSpPr>
                <a:spLocks/>
              </p:cNvSpPr>
              <p:nvPr/>
            </p:nvSpPr>
            <p:spPr bwMode="auto">
              <a:xfrm>
                <a:off x="1013" y="323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16" name="Freeform 3177"/>
              <p:cNvSpPr>
                <a:spLocks/>
              </p:cNvSpPr>
              <p:nvPr/>
            </p:nvSpPr>
            <p:spPr bwMode="auto">
              <a:xfrm>
                <a:off x="999" y="323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17" name="Freeform 3178"/>
              <p:cNvSpPr>
                <a:spLocks/>
              </p:cNvSpPr>
              <p:nvPr/>
            </p:nvSpPr>
            <p:spPr bwMode="auto">
              <a:xfrm>
                <a:off x="1009" y="323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18" name="Freeform 3179"/>
              <p:cNvSpPr>
                <a:spLocks/>
              </p:cNvSpPr>
              <p:nvPr/>
            </p:nvSpPr>
            <p:spPr bwMode="auto">
              <a:xfrm>
                <a:off x="1009" y="323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19" name="Freeform 3180"/>
              <p:cNvSpPr>
                <a:spLocks/>
              </p:cNvSpPr>
              <p:nvPr/>
            </p:nvSpPr>
            <p:spPr bwMode="auto">
              <a:xfrm>
                <a:off x="1018" y="322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20" name="Freeform 3181"/>
              <p:cNvSpPr>
                <a:spLocks/>
              </p:cNvSpPr>
              <p:nvPr/>
            </p:nvSpPr>
            <p:spPr bwMode="auto">
              <a:xfrm>
                <a:off x="1004" y="323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21" name="Freeform 3182"/>
              <p:cNvSpPr>
                <a:spLocks/>
              </p:cNvSpPr>
              <p:nvPr/>
            </p:nvSpPr>
            <p:spPr bwMode="auto">
              <a:xfrm>
                <a:off x="1013" y="323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22" name="Freeform 3183"/>
              <p:cNvSpPr>
                <a:spLocks/>
              </p:cNvSpPr>
              <p:nvPr/>
            </p:nvSpPr>
            <p:spPr bwMode="auto">
              <a:xfrm>
                <a:off x="1013" y="323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23" name="Freeform 3184"/>
              <p:cNvSpPr>
                <a:spLocks/>
              </p:cNvSpPr>
              <p:nvPr/>
            </p:nvSpPr>
            <p:spPr bwMode="auto">
              <a:xfrm>
                <a:off x="1022" y="322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24" name="Freeform 3185"/>
              <p:cNvSpPr>
                <a:spLocks/>
              </p:cNvSpPr>
              <p:nvPr/>
            </p:nvSpPr>
            <p:spPr bwMode="auto">
              <a:xfrm>
                <a:off x="1009" y="323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25" name="Freeform 3186"/>
              <p:cNvSpPr>
                <a:spLocks/>
              </p:cNvSpPr>
              <p:nvPr/>
            </p:nvSpPr>
            <p:spPr bwMode="auto">
              <a:xfrm>
                <a:off x="1018" y="323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26" name="Freeform 3187"/>
              <p:cNvSpPr>
                <a:spLocks/>
              </p:cNvSpPr>
              <p:nvPr/>
            </p:nvSpPr>
            <p:spPr bwMode="auto">
              <a:xfrm>
                <a:off x="1018" y="323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27" name="Freeform 3188"/>
              <p:cNvSpPr>
                <a:spLocks/>
              </p:cNvSpPr>
              <p:nvPr/>
            </p:nvSpPr>
            <p:spPr bwMode="auto">
              <a:xfrm>
                <a:off x="1027" y="322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28" name="Freeform 3189"/>
              <p:cNvSpPr>
                <a:spLocks/>
              </p:cNvSpPr>
              <p:nvPr/>
            </p:nvSpPr>
            <p:spPr bwMode="auto">
              <a:xfrm>
                <a:off x="1013" y="323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29" name="Freeform 3190"/>
              <p:cNvSpPr>
                <a:spLocks/>
              </p:cNvSpPr>
              <p:nvPr/>
            </p:nvSpPr>
            <p:spPr bwMode="auto">
              <a:xfrm>
                <a:off x="1022" y="322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30" name="Freeform 3191"/>
              <p:cNvSpPr>
                <a:spLocks/>
              </p:cNvSpPr>
              <p:nvPr/>
            </p:nvSpPr>
            <p:spPr bwMode="auto">
              <a:xfrm>
                <a:off x="1022" y="323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31" name="Freeform 3192"/>
              <p:cNvSpPr>
                <a:spLocks/>
              </p:cNvSpPr>
              <p:nvPr/>
            </p:nvSpPr>
            <p:spPr bwMode="auto">
              <a:xfrm>
                <a:off x="1031" y="322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32" name="Freeform 3193"/>
              <p:cNvSpPr>
                <a:spLocks/>
              </p:cNvSpPr>
              <p:nvPr/>
            </p:nvSpPr>
            <p:spPr bwMode="auto">
              <a:xfrm>
                <a:off x="1018" y="322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33" name="Freeform 3194"/>
              <p:cNvSpPr>
                <a:spLocks/>
              </p:cNvSpPr>
              <p:nvPr/>
            </p:nvSpPr>
            <p:spPr bwMode="auto">
              <a:xfrm>
                <a:off x="1027" y="322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34" name="Freeform 3195"/>
              <p:cNvSpPr>
                <a:spLocks/>
              </p:cNvSpPr>
              <p:nvPr/>
            </p:nvSpPr>
            <p:spPr bwMode="auto">
              <a:xfrm>
                <a:off x="1027" y="323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35" name="Freeform 3196"/>
              <p:cNvSpPr>
                <a:spLocks/>
              </p:cNvSpPr>
              <p:nvPr/>
            </p:nvSpPr>
            <p:spPr bwMode="auto">
              <a:xfrm>
                <a:off x="1036" y="322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36" name="Freeform 3197"/>
              <p:cNvSpPr>
                <a:spLocks/>
              </p:cNvSpPr>
              <p:nvPr/>
            </p:nvSpPr>
            <p:spPr bwMode="auto">
              <a:xfrm>
                <a:off x="1022" y="322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37" name="Freeform 3198"/>
              <p:cNvSpPr>
                <a:spLocks/>
              </p:cNvSpPr>
              <p:nvPr/>
            </p:nvSpPr>
            <p:spPr bwMode="auto">
              <a:xfrm>
                <a:off x="1031" y="322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38" name="Freeform 3199"/>
              <p:cNvSpPr>
                <a:spLocks/>
              </p:cNvSpPr>
              <p:nvPr/>
            </p:nvSpPr>
            <p:spPr bwMode="auto">
              <a:xfrm>
                <a:off x="1031" y="323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39" name="Freeform 3200"/>
              <p:cNvSpPr>
                <a:spLocks/>
              </p:cNvSpPr>
              <p:nvPr/>
            </p:nvSpPr>
            <p:spPr bwMode="auto">
              <a:xfrm>
                <a:off x="1040" y="322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40" name="Freeform 3201"/>
              <p:cNvSpPr>
                <a:spLocks/>
              </p:cNvSpPr>
              <p:nvPr/>
            </p:nvSpPr>
            <p:spPr bwMode="auto">
              <a:xfrm>
                <a:off x="1027" y="322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41" name="Freeform 3202"/>
              <p:cNvSpPr>
                <a:spLocks/>
              </p:cNvSpPr>
              <p:nvPr/>
            </p:nvSpPr>
            <p:spPr bwMode="auto">
              <a:xfrm>
                <a:off x="1036" y="322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42" name="Freeform 3203"/>
              <p:cNvSpPr>
                <a:spLocks/>
              </p:cNvSpPr>
              <p:nvPr/>
            </p:nvSpPr>
            <p:spPr bwMode="auto">
              <a:xfrm>
                <a:off x="1036" y="323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43" name="Freeform 3204"/>
              <p:cNvSpPr>
                <a:spLocks/>
              </p:cNvSpPr>
              <p:nvPr/>
            </p:nvSpPr>
            <p:spPr bwMode="auto">
              <a:xfrm>
                <a:off x="1045" y="321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44" name="Freeform 3205"/>
              <p:cNvSpPr>
                <a:spLocks/>
              </p:cNvSpPr>
              <p:nvPr/>
            </p:nvSpPr>
            <p:spPr bwMode="auto">
              <a:xfrm>
                <a:off x="1031" y="322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45" name="Freeform 3206"/>
              <p:cNvSpPr>
                <a:spLocks/>
              </p:cNvSpPr>
              <p:nvPr/>
            </p:nvSpPr>
            <p:spPr bwMode="auto">
              <a:xfrm>
                <a:off x="1040" y="322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46" name="Freeform 3207"/>
              <p:cNvSpPr>
                <a:spLocks/>
              </p:cNvSpPr>
              <p:nvPr/>
            </p:nvSpPr>
            <p:spPr bwMode="auto">
              <a:xfrm>
                <a:off x="1040" y="323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47" name="Freeform 3208"/>
              <p:cNvSpPr>
                <a:spLocks/>
              </p:cNvSpPr>
              <p:nvPr/>
            </p:nvSpPr>
            <p:spPr bwMode="auto">
              <a:xfrm>
                <a:off x="1049" y="321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48" name="Freeform 3209"/>
              <p:cNvSpPr>
                <a:spLocks/>
              </p:cNvSpPr>
              <p:nvPr/>
            </p:nvSpPr>
            <p:spPr bwMode="auto">
              <a:xfrm>
                <a:off x="1036" y="322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49" name="Freeform 3210"/>
              <p:cNvSpPr>
                <a:spLocks/>
              </p:cNvSpPr>
              <p:nvPr/>
            </p:nvSpPr>
            <p:spPr bwMode="auto">
              <a:xfrm>
                <a:off x="1045" y="321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50" name="Freeform 3211"/>
              <p:cNvSpPr>
                <a:spLocks/>
              </p:cNvSpPr>
              <p:nvPr/>
            </p:nvSpPr>
            <p:spPr bwMode="auto">
              <a:xfrm>
                <a:off x="1045" y="322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51" name="Freeform 3212"/>
              <p:cNvSpPr>
                <a:spLocks/>
              </p:cNvSpPr>
              <p:nvPr/>
            </p:nvSpPr>
            <p:spPr bwMode="auto">
              <a:xfrm>
                <a:off x="1054" y="321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52" name="Freeform 3213"/>
              <p:cNvSpPr>
                <a:spLocks/>
              </p:cNvSpPr>
              <p:nvPr/>
            </p:nvSpPr>
            <p:spPr bwMode="auto">
              <a:xfrm>
                <a:off x="1040" y="321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53" name="Freeform 3214"/>
              <p:cNvSpPr>
                <a:spLocks/>
              </p:cNvSpPr>
              <p:nvPr/>
            </p:nvSpPr>
            <p:spPr bwMode="auto">
              <a:xfrm>
                <a:off x="1049" y="321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54" name="Freeform 3215"/>
              <p:cNvSpPr>
                <a:spLocks/>
              </p:cNvSpPr>
              <p:nvPr/>
            </p:nvSpPr>
            <p:spPr bwMode="auto">
              <a:xfrm>
                <a:off x="1049" y="322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55" name="Freeform 3216"/>
              <p:cNvSpPr>
                <a:spLocks/>
              </p:cNvSpPr>
              <p:nvPr/>
            </p:nvSpPr>
            <p:spPr bwMode="auto">
              <a:xfrm>
                <a:off x="1058" y="321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56" name="Freeform 3217"/>
              <p:cNvSpPr>
                <a:spLocks/>
              </p:cNvSpPr>
              <p:nvPr/>
            </p:nvSpPr>
            <p:spPr bwMode="auto">
              <a:xfrm>
                <a:off x="1045" y="321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57" name="Freeform 3218"/>
              <p:cNvSpPr>
                <a:spLocks/>
              </p:cNvSpPr>
              <p:nvPr/>
            </p:nvSpPr>
            <p:spPr bwMode="auto">
              <a:xfrm>
                <a:off x="1054" y="321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58" name="Freeform 3219"/>
              <p:cNvSpPr>
                <a:spLocks/>
              </p:cNvSpPr>
              <p:nvPr/>
            </p:nvSpPr>
            <p:spPr bwMode="auto">
              <a:xfrm>
                <a:off x="1054" y="322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959" name="Freeform 3220"/>
              <p:cNvSpPr>
                <a:spLocks/>
              </p:cNvSpPr>
              <p:nvPr/>
            </p:nvSpPr>
            <p:spPr bwMode="auto">
              <a:xfrm>
                <a:off x="1063" y="320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960" name="Freeform 3221"/>
              <p:cNvSpPr>
                <a:spLocks/>
              </p:cNvSpPr>
              <p:nvPr/>
            </p:nvSpPr>
            <p:spPr bwMode="auto">
              <a:xfrm>
                <a:off x="1049" y="321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961" name="Freeform 3222"/>
              <p:cNvSpPr>
                <a:spLocks/>
              </p:cNvSpPr>
              <p:nvPr/>
            </p:nvSpPr>
            <p:spPr bwMode="auto">
              <a:xfrm>
                <a:off x="1058" y="321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962" name="Freeform 3223"/>
              <p:cNvSpPr>
                <a:spLocks/>
              </p:cNvSpPr>
              <p:nvPr/>
            </p:nvSpPr>
            <p:spPr bwMode="auto">
              <a:xfrm>
                <a:off x="1058" y="322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20" name="Group 3425"/>
            <p:cNvGrpSpPr>
              <a:grpSpLocks/>
            </p:cNvGrpSpPr>
            <p:nvPr/>
          </p:nvGrpSpPr>
          <p:grpSpPr bwMode="auto">
            <a:xfrm>
              <a:off x="1054" y="3135"/>
              <a:ext cx="248" cy="91"/>
              <a:chOff x="1054" y="3135"/>
              <a:chExt cx="248" cy="91"/>
            </a:xfrm>
          </p:grpSpPr>
          <p:sp>
            <p:nvSpPr>
              <p:cNvPr id="29563" name="Freeform 3225"/>
              <p:cNvSpPr>
                <a:spLocks/>
              </p:cNvSpPr>
              <p:nvPr/>
            </p:nvSpPr>
            <p:spPr bwMode="auto">
              <a:xfrm>
                <a:off x="1067" y="320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64" name="Freeform 3226"/>
              <p:cNvSpPr>
                <a:spLocks/>
              </p:cNvSpPr>
              <p:nvPr/>
            </p:nvSpPr>
            <p:spPr bwMode="auto">
              <a:xfrm>
                <a:off x="1054" y="321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65" name="Freeform 3227"/>
              <p:cNvSpPr>
                <a:spLocks/>
              </p:cNvSpPr>
              <p:nvPr/>
            </p:nvSpPr>
            <p:spPr bwMode="auto">
              <a:xfrm>
                <a:off x="1063" y="321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66" name="Freeform 3228"/>
              <p:cNvSpPr>
                <a:spLocks/>
              </p:cNvSpPr>
              <p:nvPr/>
            </p:nvSpPr>
            <p:spPr bwMode="auto">
              <a:xfrm>
                <a:off x="1063" y="322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67" name="Freeform 3229"/>
              <p:cNvSpPr>
                <a:spLocks/>
              </p:cNvSpPr>
              <p:nvPr/>
            </p:nvSpPr>
            <p:spPr bwMode="auto">
              <a:xfrm>
                <a:off x="1072" y="320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68" name="Freeform 3230"/>
              <p:cNvSpPr>
                <a:spLocks/>
              </p:cNvSpPr>
              <p:nvPr/>
            </p:nvSpPr>
            <p:spPr bwMode="auto">
              <a:xfrm>
                <a:off x="1058" y="321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69" name="Freeform 3231"/>
              <p:cNvSpPr>
                <a:spLocks/>
              </p:cNvSpPr>
              <p:nvPr/>
            </p:nvSpPr>
            <p:spPr bwMode="auto">
              <a:xfrm>
                <a:off x="1067" y="320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70" name="Freeform 3232"/>
              <p:cNvSpPr>
                <a:spLocks/>
              </p:cNvSpPr>
              <p:nvPr/>
            </p:nvSpPr>
            <p:spPr bwMode="auto">
              <a:xfrm>
                <a:off x="1067" y="321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71" name="Freeform 3233"/>
              <p:cNvSpPr>
                <a:spLocks/>
              </p:cNvSpPr>
              <p:nvPr/>
            </p:nvSpPr>
            <p:spPr bwMode="auto">
              <a:xfrm>
                <a:off x="1076" y="32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72" name="Freeform 3234"/>
              <p:cNvSpPr>
                <a:spLocks/>
              </p:cNvSpPr>
              <p:nvPr/>
            </p:nvSpPr>
            <p:spPr bwMode="auto">
              <a:xfrm>
                <a:off x="1063" y="320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73" name="Freeform 3235"/>
              <p:cNvSpPr>
                <a:spLocks/>
              </p:cNvSpPr>
              <p:nvPr/>
            </p:nvSpPr>
            <p:spPr bwMode="auto">
              <a:xfrm>
                <a:off x="1072" y="320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74" name="Freeform 3236"/>
              <p:cNvSpPr>
                <a:spLocks/>
              </p:cNvSpPr>
              <p:nvPr/>
            </p:nvSpPr>
            <p:spPr bwMode="auto">
              <a:xfrm>
                <a:off x="1072" y="321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75" name="Freeform 3237"/>
              <p:cNvSpPr>
                <a:spLocks/>
              </p:cNvSpPr>
              <p:nvPr/>
            </p:nvSpPr>
            <p:spPr bwMode="auto">
              <a:xfrm>
                <a:off x="1081" y="32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76" name="Freeform 3238"/>
              <p:cNvSpPr>
                <a:spLocks/>
              </p:cNvSpPr>
              <p:nvPr/>
            </p:nvSpPr>
            <p:spPr bwMode="auto">
              <a:xfrm>
                <a:off x="1067" y="320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77" name="Freeform 3239"/>
              <p:cNvSpPr>
                <a:spLocks/>
              </p:cNvSpPr>
              <p:nvPr/>
            </p:nvSpPr>
            <p:spPr bwMode="auto">
              <a:xfrm>
                <a:off x="1076" y="320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78" name="Freeform 3240"/>
              <p:cNvSpPr>
                <a:spLocks/>
              </p:cNvSpPr>
              <p:nvPr/>
            </p:nvSpPr>
            <p:spPr bwMode="auto">
              <a:xfrm>
                <a:off x="1076" y="321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79" name="Freeform 3241"/>
              <p:cNvSpPr>
                <a:spLocks/>
              </p:cNvSpPr>
              <p:nvPr/>
            </p:nvSpPr>
            <p:spPr bwMode="auto">
              <a:xfrm>
                <a:off x="1085" y="32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80" name="Freeform 3242"/>
              <p:cNvSpPr>
                <a:spLocks/>
              </p:cNvSpPr>
              <p:nvPr/>
            </p:nvSpPr>
            <p:spPr bwMode="auto">
              <a:xfrm>
                <a:off x="1072" y="320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81" name="Freeform 3243"/>
              <p:cNvSpPr>
                <a:spLocks/>
              </p:cNvSpPr>
              <p:nvPr/>
            </p:nvSpPr>
            <p:spPr bwMode="auto">
              <a:xfrm>
                <a:off x="1081" y="32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82" name="Freeform 3244"/>
              <p:cNvSpPr>
                <a:spLocks/>
              </p:cNvSpPr>
              <p:nvPr/>
            </p:nvSpPr>
            <p:spPr bwMode="auto">
              <a:xfrm>
                <a:off x="1081" y="321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83" name="Freeform 3245"/>
              <p:cNvSpPr>
                <a:spLocks/>
              </p:cNvSpPr>
              <p:nvPr/>
            </p:nvSpPr>
            <p:spPr bwMode="auto">
              <a:xfrm>
                <a:off x="1090" y="319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84" name="Freeform 3246"/>
              <p:cNvSpPr>
                <a:spLocks/>
              </p:cNvSpPr>
              <p:nvPr/>
            </p:nvSpPr>
            <p:spPr bwMode="auto">
              <a:xfrm>
                <a:off x="1076" y="320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85" name="Freeform 3247"/>
              <p:cNvSpPr>
                <a:spLocks/>
              </p:cNvSpPr>
              <p:nvPr/>
            </p:nvSpPr>
            <p:spPr bwMode="auto">
              <a:xfrm>
                <a:off x="1085" y="32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86" name="Freeform 3248"/>
              <p:cNvSpPr>
                <a:spLocks/>
              </p:cNvSpPr>
              <p:nvPr/>
            </p:nvSpPr>
            <p:spPr bwMode="auto">
              <a:xfrm>
                <a:off x="1085" y="321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87" name="Freeform 3249"/>
              <p:cNvSpPr>
                <a:spLocks/>
              </p:cNvSpPr>
              <p:nvPr/>
            </p:nvSpPr>
            <p:spPr bwMode="auto">
              <a:xfrm>
                <a:off x="1094" y="319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88" name="Freeform 3250"/>
              <p:cNvSpPr>
                <a:spLocks/>
              </p:cNvSpPr>
              <p:nvPr/>
            </p:nvSpPr>
            <p:spPr bwMode="auto">
              <a:xfrm>
                <a:off x="1081" y="320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89" name="Freeform 3251"/>
              <p:cNvSpPr>
                <a:spLocks/>
              </p:cNvSpPr>
              <p:nvPr/>
            </p:nvSpPr>
            <p:spPr bwMode="auto">
              <a:xfrm>
                <a:off x="1090" y="319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90" name="Freeform 3252"/>
              <p:cNvSpPr>
                <a:spLocks/>
              </p:cNvSpPr>
              <p:nvPr/>
            </p:nvSpPr>
            <p:spPr bwMode="auto">
              <a:xfrm>
                <a:off x="1090" y="320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91" name="Freeform 3253"/>
              <p:cNvSpPr>
                <a:spLocks/>
              </p:cNvSpPr>
              <p:nvPr/>
            </p:nvSpPr>
            <p:spPr bwMode="auto">
              <a:xfrm>
                <a:off x="1099" y="319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92" name="Freeform 3254"/>
              <p:cNvSpPr>
                <a:spLocks/>
              </p:cNvSpPr>
              <p:nvPr/>
            </p:nvSpPr>
            <p:spPr bwMode="auto">
              <a:xfrm>
                <a:off x="1085" y="319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93" name="Freeform 3255"/>
              <p:cNvSpPr>
                <a:spLocks/>
              </p:cNvSpPr>
              <p:nvPr/>
            </p:nvSpPr>
            <p:spPr bwMode="auto">
              <a:xfrm>
                <a:off x="1094" y="319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94" name="Freeform 3256"/>
              <p:cNvSpPr>
                <a:spLocks/>
              </p:cNvSpPr>
              <p:nvPr/>
            </p:nvSpPr>
            <p:spPr bwMode="auto">
              <a:xfrm>
                <a:off x="1094" y="320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95" name="Freeform 3257"/>
              <p:cNvSpPr>
                <a:spLocks/>
              </p:cNvSpPr>
              <p:nvPr/>
            </p:nvSpPr>
            <p:spPr bwMode="auto">
              <a:xfrm>
                <a:off x="1104" y="319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96" name="Freeform 3258"/>
              <p:cNvSpPr>
                <a:spLocks/>
              </p:cNvSpPr>
              <p:nvPr/>
            </p:nvSpPr>
            <p:spPr bwMode="auto">
              <a:xfrm>
                <a:off x="1090" y="319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97" name="Freeform 3259"/>
              <p:cNvSpPr>
                <a:spLocks/>
              </p:cNvSpPr>
              <p:nvPr/>
            </p:nvSpPr>
            <p:spPr bwMode="auto">
              <a:xfrm>
                <a:off x="1099" y="319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98" name="Freeform 3260"/>
              <p:cNvSpPr>
                <a:spLocks/>
              </p:cNvSpPr>
              <p:nvPr/>
            </p:nvSpPr>
            <p:spPr bwMode="auto">
              <a:xfrm>
                <a:off x="1099" y="320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99" name="Freeform 3261"/>
              <p:cNvSpPr>
                <a:spLocks/>
              </p:cNvSpPr>
              <p:nvPr/>
            </p:nvSpPr>
            <p:spPr bwMode="auto">
              <a:xfrm>
                <a:off x="1108" y="319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00" name="Freeform 3262"/>
              <p:cNvSpPr>
                <a:spLocks/>
              </p:cNvSpPr>
              <p:nvPr/>
            </p:nvSpPr>
            <p:spPr bwMode="auto">
              <a:xfrm>
                <a:off x="1094" y="319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01" name="Freeform 3263"/>
              <p:cNvSpPr>
                <a:spLocks/>
              </p:cNvSpPr>
              <p:nvPr/>
            </p:nvSpPr>
            <p:spPr bwMode="auto">
              <a:xfrm>
                <a:off x="1104" y="319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02" name="Freeform 3264"/>
              <p:cNvSpPr>
                <a:spLocks/>
              </p:cNvSpPr>
              <p:nvPr/>
            </p:nvSpPr>
            <p:spPr bwMode="auto">
              <a:xfrm>
                <a:off x="1104" y="320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03" name="Freeform 3265"/>
              <p:cNvSpPr>
                <a:spLocks/>
              </p:cNvSpPr>
              <p:nvPr/>
            </p:nvSpPr>
            <p:spPr bwMode="auto">
              <a:xfrm>
                <a:off x="1113" y="318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04" name="Freeform 3266"/>
              <p:cNvSpPr>
                <a:spLocks/>
              </p:cNvSpPr>
              <p:nvPr/>
            </p:nvSpPr>
            <p:spPr bwMode="auto">
              <a:xfrm>
                <a:off x="1099" y="31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05" name="Freeform 3267"/>
              <p:cNvSpPr>
                <a:spLocks/>
              </p:cNvSpPr>
              <p:nvPr/>
            </p:nvSpPr>
            <p:spPr bwMode="auto">
              <a:xfrm>
                <a:off x="1108" y="319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06" name="Freeform 3268"/>
              <p:cNvSpPr>
                <a:spLocks/>
              </p:cNvSpPr>
              <p:nvPr/>
            </p:nvSpPr>
            <p:spPr bwMode="auto">
              <a:xfrm>
                <a:off x="1108" y="320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07" name="Freeform 3269"/>
              <p:cNvSpPr>
                <a:spLocks/>
              </p:cNvSpPr>
              <p:nvPr/>
            </p:nvSpPr>
            <p:spPr bwMode="auto">
              <a:xfrm>
                <a:off x="1117" y="318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08" name="Freeform 3270"/>
              <p:cNvSpPr>
                <a:spLocks/>
              </p:cNvSpPr>
              <p:nvPr/>
            </p:nvSpPr>
            <p:spPr bwMode="auto">
              <a:xfrm>
                <a:off x="1104" y="319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09" name="Freeform 3271"/>
              <p:cNvSpPr>
                <a:spLocks/>
              </p:cNvSpPr>
              <p:nvPr/>
            </p:nvSpPr>
            <p:spPr bwMode="auto">
              <a:xfrm>
                <a:off x="1113" y="319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10" name="Freeform 3272"/>
              <p:cNvSpPr>
                <a:spLocks/>
              </p:cNvSpPr>
              <p:nvPr/>
            </p:nvSpPr>
            <p:spPr bwMode="auto">
              <a:xfrm>
                <a:off x="1113" y="320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11" name="Freeform 3273"/>
              <p:cNvSpPr>
                <a:spLocks/>
              </p:cNvSpPr>
              <p:nvPr/>
            </p:nvSpPr>
            <p:spPr bwMode="auto">
              <a:xfrm>
                <a:off x="1122" y="318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12" name="Freeform 3274"/>
              <p:cNvSpPr>
                <a:spLocks/>
              </p:cNvSpPr>
              <p:nvPr/>
            </p:nvSpPr>
            <p:spPr bwMode="auto">
              <a:xfrm>
                <a:off x="1108" y="31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13" name="Freeform 3275"/>
              <p:cNvSpPr>
                <a:spLocks/>
              </p:cNvSpPr>
              <p:nvPr/>
            </p:nvSpPr>
            <p:spPr bwMode="auto">
              <a:xfrm>
                <a:off x="1117" y="318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14" name="Freeform 3276"/>
              <p:cNvSpPr>
                <a:spLocks/>
              </p:cNvSpPr>
              <p:nvPr/>
            </p:nvSpPr>
            <p:spPr bwMode="auto">
              <a:xfrm>
                <a:off x="1117" y="319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15" name="Freeform 3277"/>
              <p:cNvSpPr>
                <a:spLocks/>
              </p:cNvSpPr>
              <p:nvPr/>
            </p:nvSpPr>
            <p:spPr bwMode="auto">
              <a:xfrm>
                <a:off x="1126" y="318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16" name="Freeform 3278"/>
              <p:cNvSpPr>
                <a:spLocks/>
              </p:cNvSpPr>
              <p:nvPr/>
            </p:nvSpPr>
            <p:spPr bwMode="auto">
              <a:xfrm>
                <a:off x="1113" y="318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17" name="Freeform 3279"/>
              <p:cNvSpPr>
                <a:spLocks/>
              </p:cNvSpPr>
              <p:nvPr/>
            </p:nvSpPr>
            <p:spPr bwMode="auto">
              <a:xfrm>
                <a:off x="1122" y="318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18" name="Freeform 3280"/>
              <p:cNvSpPr>
                <a:spLocks/>
              </p:cNvSpPr>
              <p:nvPr/>
            </p:nvSpPr>
            <p:spPr bwMode="auto">
              <a:xfrm>
                <a:off x="1122" y="319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19" name="Freeform 3281"/>
              <p:cNvSpPr>
                <a:spLocks/>
              </p:cNvSpPr>
              <p:nvPr/>
            </p:nvSpPr>
            <p:spPr bwMode="auto">
              <a:xfrm>
                <a:off x="1131" y="318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20" name="Freeform 3282"/>
              <p:cNvSpPr>
                <a:spLocks/>
              </p:cNvSpPr>
              <p:nvPr/>
            </p:nvSpPr>
            <p:spPr bwMode="auto">
              <a:xfrm>
                <a:off x="1117" y="318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21" name="Freeform 3283"/>
              <p:cNvSpPr>
                <a:spLocks/>
              </p:cNvSpPr>
              <p:nvPr/>
            </p:nvSpPr>
            <p:spPr bwMode="auto">
              <a:xfrm>
                <a:off x="1126" y="318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22" name="Freeform 3284"/>
              <p:cNvSpPr>
                <a:spLocks/>
              </p:cNvSpPr>
              <p:nvPr/>
            </p:nvSpPr>
            <p:spPr bwMode="auto">
              <a:xfrm>
                <a:off x="1126" y="319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23" name="Freeform 3285"/>
              <p:cNvSpPr>
                <a:spLocks/>
              </p:cNvSpPr>
              <p:nvPr/>
            </p:nvSpPr>
            <p:spPr bwMode="auto">
              <a:xfrm>
                <a:off x="1135" y="318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24" name="Freeform 3286"/>
              <p:cNvSpPr>
                <a:spLocks/>
              </p:cNvSpPr>
              <p:nvPr/>
            </p:nvSpPr>
            <p:spPr bwMode="auto">
              <a:xfrm>
                <a:off x="1122" y="318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25" name="Freeform 3287"/>
              <p:cNvSpPr>
                <a:spLocks/>
              </p:cNvSpPr>
              <p:nvPr/>
            </p:nvSpPr>
            <p:spPr bwMode="auto">
              <a:xfrm>
                <a:off x="1131" y="318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26" name="Freeform 3288"/>
              <p:cNvSpPr>
                <a:spLocks/>
              </p:cNvSpPr>
              <p:nvPr/>
            </p:nvSpPr>
            <p:spPr bwMode="auto">
              <a:xfrm>
                <a:off x="1131" y="319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27" name="Freeform 3289"/>
              <p:cNvSpPr>
                <a:spLocks/>
              </p:cNvSpPr>
              <p:nvPr/>
            </p:nvSpPr>
            <p:spPr bwMode="auto">
              <a:xfrm>
                <a:off x="1140" y="318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28" name="Freeform 3290"/>
              <p:cNvSpPr>
                <a:spLocks/>
              </p:cNvSpPr>
              <p:nvPr/>
            </p:nvSpPr>
            <p:spPr bwMode="auto">
              <a:xfrm>
                <a:off x="1126" y="318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29" name="Freeform 3291"/>
              <p:cNvSpPr>
                <a:spLocks/>
              </p:cNvSpPr>
              <p:nvPr/>
            </p:nvSpPr>
            <p:spPr bwMode="auto">
              <a:xfrm>
                <a:off x="1135" y="318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30" name="Freeform 3292"/>
              <p:cNvSpPr>
                <a:spLocks/>
              </p:cNvSpPr>
              <p:nvPr/>
            </p:nvSpPr>
            <p:spPr bwMode="auto">
              <a:xfrm>
                <a:off x="1135" y="319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31" name="Freeform 3293"/>
              <p:cNvSpPr>
                <a:spLocks/>
              </p:cNvSpPr>
              <p:nvPr/>
            </p:nvSpPr>
            <p:spPr bwMode="auto">
              <a:xfrm>
                <a:off x="1144" y="318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32" name="Freeform 3294"/>
              <p:cNvSpPr>
                <a:spLocks/>
              </p:cNvSpPr>
              <p:nvPr/>
            </p:nvSpPr>
            <p:spPr bwMode="auto">
              <a:xfrm>
                <a:off x="1131" y="318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33" name="Freeform 3295"/>
              <p:cNvSpPr>
                <a:spLocks/>
              </p:cNvSpPr>
              <p:nvPr/>
            </p:nvSpPr>
            <p:spPr bwMode="auto">
              <a:xfrm>
                <a:off x="1140" y="318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34" name="Freeform 3296"/>
              <p:cNvSpPr>
                <a:spLocks/>
              </p:cNvSpPr>
              <p:nvPr/>
            </p:nvSpPr>
            <p:spPr bwMode="auto">
              <a:xfrm>
                <a:off x="1140" y="318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35" name="Freeform 3297"/>
              <p:cNvSpPr>
                <a:spLocks/>
              </p:cNvSpPr>
              <p:nvPr/>
            </p:nvSpPr>
            <p:spPr bwMode="auto">
              <a:xfrm>
                <a:off x="1149" y="317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36" name="Freeform 3298"/>
              <p:cNvSpPr>
                <a:spLocks/>
              </p:cNvSpPr>
              <p:nvPr/>
            </p:nvSpPr>
            <p:spPr bwMode="auto">
              <a:xfrm>
                <a:off x="1135" y="318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37" name="Freeform 3299"/>
              <p:cNvSpPr>
                <a:spLocks/>
              </p:cNvSpPr>
              <p:nvPr/>
            </p:nvSpPr>
            <p:spPr bwMode="auto">
              <a:xfrm>
                <a:off x="1149" y="318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38" name="Freeform 3300"/>
              <p:cNvSpPr>
                <a:spLocks/>
              </p:cNvSpPr>
              <p:nvPr/>
            </p:nvSpPr>
            <p:spPr bwMode="auto">
              <a:xfrm>
                <a:off x="1149" y="318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39" name="Freeform 3301"/>
              <p:cNvSpPr>
                <a:spLocks/>
              </p:cNvSpPr>
              <p:nvPr/>
            </p:nvSpPr>
            <p:spPr bwMode="auto">
              <a:xfrm>
                <a:off x="1158" y="317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40" name="Freeform 3302"/>
              <p:cNvSpPr>
                <a:spLocks/>
              </p:cNvSpPr>
              <p:nvPr/>
            </p:nvSpPr>
            <p:spPr bwMode="auto">
              <a:xfrm>
                <a:off x="1144" y="318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41" name="Freeform 3303"/>
              <p:cNvSpPr>
                <a:spLocks/>
              </p:cNvSpPr>
              <p:nvPr/>
            </p:nvSpPr>
            <p:spPr bwMode="auto">
              <a:xfrm>
                <a:off x="1153" y="318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42" name="Freeform 3304"/>
              <p:cNvSpPr>
                <a:spLocks/>
              </p:cNvSpPr>
              <p:nvPr/>
            </p:nvSpPr>
            <p:spPr bwMode="auto">
              <a:xfrm>
                <a:off x="1153" y="318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43" name="Freeform 3305"/>
              <p:cNvSpPr>
                <a:spLocks/>
              </p:cNvSpPr>
              <p:nvPr/>
            </p:nvSpPr>
            <p:spPr bwMode="auto">
              <a:xfrm>
                <a:off x="1162" y="317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44" name="Freeform 3306"/>
              <p:cNvSpPr>
                <a:spLocks/>
              </p:cNvSpPr>
              <p:nvPr/>
            </p:nvSpPr>
            <p:spPr bwMode="auto">
              <a:xfrm>
                <a:off x="1149" y="318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45" name="Freeform 3307"/>
              <p:cNvSpPr>
                <a:spLocks/>
              </p:cNvSpPr>
              <p:nvPr/>
            </p:nvSpPr>
            <p:spPr bwMode="auto">
              <a:xfrm>
                <a:off x="1158" y="317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46" name="Freeform 3308"/>
              <p:cNvSpPr>
                <a:spLocks/>
              </p:cNvSpPr>
              <p:nvPr/>
            </p:nvSpPr>
            <p:spPr bwMode="auto">
              <a:xfrm>
                <a:off x="1158" y="318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47" name="Freeform 3309"/>
              <p:cNvSpPr>
                <a:spLocks/>
              </p:cNvSpPr>
              <p:nvPr/>
            </p:nvSpPr>
            <p:spPr bwMode="auto">
              <a:xfrm>
                <a:off x="1167" y="317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48" name="Freeform 3310"/>
              <p:cNvSpPr>
                <a:spLocks/>
              </p:cNvSpPr>
              <p:nvPr/>
            </p:nvSpPr>
            <p:spPr bwMode="auto">
              <a:xfrm>
                <a:off x="1153" y="317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49" name="Freeform 3311"/>
              <p:cNvSpPr>
                <a:spLocks/>
              </p:cNvSpPr>
              <p:nvPr/>
            </p:nvSpPr>
            <p:spPr bwMode="auto">
              <a:xfrm>
                <a:off x="1162" y="317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50" name="Freeform 3312"/>
              <p:cNvSpPr>
                <a:spLocks/>
              </p:cNvSpPr>
              <p:nvPr/>
            </p:nvSpPr>
            <p:spPr bwMode="auto">
              <a:xfrm>
                <a:off x="1162" y="31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51" name="Freeform 3313"/>
              <p:cNvSpPr>
                <a:spLocks/>
              </p:cNvSpPr>
              <p:nvPr/>
            </p:nvSpPr>
            <p:spPr bwMode="auto">
              <a:xfrm>
                <a:off x="1171" y="317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52" name="Freeform 3314"/>
              <p:cNvSpPr>
                <a:spLocks/>
              </p:cNvSpPr>
              <p:nvPr/>
            </p:nvSpPr>
            <p:spPr bwMode="auto">
              <a:xfrm>
                <a:off x="1158" y="31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53" name="Freeform 3315"/>
              <p:cNvSpPr>
                <a:spLocks/>
              </p:cNvSpPr>
              <p:nvPr/>
            </p:nvSpPr>
            <p:spPr bwMode="auto">
              <a:xfrm>
                <a:off x="1167" y="317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54" name="Freeform 3316"/>
              <p:cNvSpPr>
                <a:spLocks/>
              </p:cNvSpPr>
              <p:nvPr/>
            </p:nvSpPr>
            <p:spPr bwMode="auto">
              <a:xfrm>
                <a:off x="1167" y="318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55" name="Freeform 3317"/>
              <p:cNvSpPr>
                <a:spLocks/>
              </p:cNvSpPr>
              <p:nvPr/>
            </p:nvSpPr>
            <p:spPr bwMode="auto">
              <a:xfrm>
                <a:off x="1176" y="317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56" name="Freeform 3318"/>
              <p:cNvSpPr>
                <a:spLocks/>
              </p:cNvSpPr>
              <p:nvPr/>
            </p:nvSpPr>
            <p:spPr bwMode="auto">
              <a:xfrm>
                <a:off x="1162" y="317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57" name="Freeform 3319"/>
              <p:cNvSpPr>
                <a:spLocks/>
              </p:cNvSpPr>
              <p:nvPr/>
            </p:nvSpPr>
            <p:spPr bwMode="auto">
              <a:xfrm>
                <a:off x="1171" y="317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58" name="Freeform 3320"/>
              <p:cNvSpPr>
                <a:spLocks/>
              </p:cNvSpPr>
              <p:nvPr/>
            </p:nvSpPr>
            <p:spPr bwMode="auto">
              <a:xfrm>
                <a:off x="1171" y="318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59" name="Freeform 3321"/>
              <p:cNvSpPr>
                <a:spLocks/>
              </p:cNvSpPr>
              <p:nvPr/>
            </p:nvSpPr>
            <p:spPr bwMode="auto">
              <a:xfrm>
                <a:off x="1180" y="316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60" name="Freeform 3322"/>
              <p:cNvSpPr>
                <a:spLocks/>
              </p:cNvSpPr>
              <p:nvPr/>
            </p:nvSpPr>
            <p:spPr bwMode="auto">
              <a:xfrm>
                <a:off x="1167" y="317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61" name="Freeform 3323"/>
              <p:cNvSpPr>
                <a:spLocks/>
              </p:cNvSpPr>
              <p:nvPr/>
            </p:nvSpPr>
            <p:spPr bwMode="auto">
              <a:xfrm>
                <a:off x="1176" y="317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62" name="Freeform 3324"/>
              <p:cNvSpPr>
                <a:spLocks/>
              </p:cNvSpPr>
              <p:nvPr/>
            </p:nvSpPr>
            <p:spPr bwMode="auto">
              <a:xfrm>
                <a:off x="1176" y="318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63" name="Freeform 3325"/>
              <p:cNvSpPr>
                <a:spLocks/>
              </p:cNvSpPr>
              <p:nvPr/>
            </p:nvSpPr>
            <p:spPr bwMode="auto">
              <a:xfrm>
                <a:off x="1185" y="316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64" name="Freeform 3326"/>
              <p:cNvSpPr>
                <a:spLocks/>
              </p:cNvSpPr>
              <p:nvPr/>
            </p:nvSpPr>
            <p:spPr bwMode="auto">
              <a:xfrm>
                <a:off x="1171" y="317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65" name="Freeform 3327"/>
              <p:cNvSpPr>
                <a:spLocks/>
              </p:cNvSpPr>
              <p:nvPr/>
            </p:nvSpPr>
            <p:spPr bwMode="auto">
              <a:xfrm>
                <a:off x="1180" y="317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66" name="Freeform 3328"/>
              <p:cNvSpPr>
                <a:spLocks/>
              </p:cNvSpPr>
              <p:nvPr/>
            </p:nvSpPr>
            <p:spPr bwMode="auto">
              <a:xfrm>
                <a:off x="1180" y="318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67" name="Freeform 3329"/>
              <p:cNvSpPr>
                <a:spLocks/>
              </p:cNvSpPr>
              <p:nvPr/>
            </p:nvSpPr>
            <p:spPr bwMode="auto">
              <a:xfrm>
                <a:off x="1189" y="316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68" name="Freeform 3330"/>
              <p:cNvSpPr>
                <a:spLocks/>
              </p:cNvSpPr>
              <p:nvPr/>
            </p:nvSpPr>
            <p:spPr bwMode="auto">
              <a:xfrm>
                <a:off x="1176" y="317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69" name="Freeform 3331"/>
              <p:cNvSpPr>
                <a:spLocks/>
              </p:cNvSpPr>
              <p:nvPr/>
            </p:nvSpPr>
            <p:spPr bwMode="auto">
              <a:xfrm>
                <a:off x="1185" y="316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70" name="Freeform 3332"/>
              <p:cNvSpPr>
                <a:spLocks/>
              </p:cNvSpPr>
              <p:nvPr/>
            </p:nvSpPr>
            <p:spPr bwMode="auto">
              <a:xfrm>
                <a:off x="1185" y="31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71" name="Freeform 3333"/>
              <p:cNvSpPr>
                <a:spLocks/>
              </p:cNvSpPr>
              <p:nvPr/>
            </p:nvSpPr>
            <p:spPr bwMode="auto">
              <a:xfrm>
                <a:off x="1194" y="316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72" name="Freeform 3334"/>
              <p:cNvSpPr>
                <a:spLocks/>
              </p:cNvSpPr>
              <p:nvPr/>
            </p:nvSpPr>
            <p:spPr bwMode="auto">
              <a:xfrm>
                <a:off x="1180" y="31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73" name="Freeform 3335"/>
              <p:cNvSpPr>
                <a:spLocks/>
              </p:cNvSpPr>
              <p:nvPr/>
            </p:nvSpPr>
            <p:spPr bwMode="auto">
              <a:xfrm>
                <a:off x="1189" y="316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74" name="Freeform 3336"/>
              <p:cNvSpPr>
                <a:spLocks/>
              </p:cNvSpPr>
              <p:nvPr/>
            </p:nvSpPr>
            <p:spPr bwMode="auto">
              <a:xfrm>
                <a:off x="1189" y="31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75" name="Freeform 3337"/>
              <p:cNvSpPr>
                <a:spLocks/>
              </p:cNvSpPr>
              <p:nvPr/>
            </p:nvSpPr>
            <p:spPr bwMode="auto">
              <a:xfrm>
                <a:off x="1198" y="316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76" name="Freeform 3338"/>
              <p:cNvSpPr>
                <a:spLocks/>
              </p:cNvSpPr>
              <p:nvPr/>
            </p:nvSpPr>
            <p:spPr bwMode="auto">
              <a:xfrm>
                <a:off x="1185" y="31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77" name="Freeform 3339"/>
              <p:cNvSpPr>
                <a:spLocks/>
              </p:cNvSpPr>
              <p:nvPr/>
            </p:nvSpPr>
            <p:spPr bwMode="auto">
              <a:xfrm>
                <a:off x="1194" y="316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78" name="Freeform 3340"/>
              <p:cNvSpPr>
                <a:spLocks/>
              </p:cNvSpPr>
              <p:nvPr/>
            </p:nvSpPr>
            <p:spPr bwMode="auto">
              <a:xfrm>
                <a:off x="1194" y="31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79" name="Freeform 3341"/>
              <p:cNvSpPr>
                <a:spLocks/>
              </p:cNvSpPr>
              <p:nvPr/>
            </p:nvSpPr>
            <p:spPr bwMode="auto">
              <a:xfrm>
                <a:off x="1203" y="316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80" name="Freeform 3342"/>
              <p:cNvSpPr>
                <a:spLocks/>
              </p:cNvSpPr>
              <p:nvPr/>
            </p:nvSpPr>
            <p:spPr bwMode="auto">
              <a:xfrm>
                <a:off x="1189" y="31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81" name="Freeform 3343"/>
              <p:cNvSpPr>
                <a:spLocks/>
              </p:cNvSpPr>
              <p:nvPr/>
            </p:nvSpPr>
            <p:spPr bwMode="auto">
              <a:xfrm>
                <a:off x="1198" y="316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82" name="Freeform 3344"/>
              <p:cNvSpPr>
                <a:spLocks/>
              </p:cNvSpPr>
              <p:nvPr/>
            </p:nvSpPr>
            <p:spPr bwMode="auto">
              <a:xfrm>
                <a:off x="1198" y="317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83" name="Freeform 3345"/>
              <p:cNvSpPr>
                <a:spLocks/>
              </p:cNvSpPr>
              <p:nvPr/>
            </p:nvSpPr>
            <p:spPr bwMode="auto">
              <a:xfrm>
                <a:off x="1208" y="315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84" name="Freeform 3346"/>
              <p:cNvSpPr>
                <a:spLocks/>
              </p:cNvSpPr>
              <p:nvPr/>
            </p:nvSpPr>
            <p:spPr bwMode="auto">
              <a:xfrm>
                <a:off x="1194" y="316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85" name="Freeform 3347"/>
              <p:cNvSpPr>
                <a:spLocks/>
              </p:cNvSpPr>
              <p:nvPr/>
            </p:nvSpPr>
            <p:spPr bwMode="auto">
              <a:xfrm>
                <a:off x="1203" y="316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86" name="Freeform 3348"/>
              <p:cNvSpPr>
                <a:spLocks/>
              </p:cNvSpPr>
              <p:nvPr/>
            </p:nvSpPr>
            <p:spPr bwMode="auto">
              <a:xfrm>
                <a:off x="1203" y="317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87" name="Freeform 3349"/>
              <p:cNvSpPr>
                <a:spLocks/>
              </p:cNvSpPr>
              <p:nvPr/>
            </p:nvSpPr>
            <p:spPr bwMode="auto">
              <a:xfrm>
                <a:off x="1212" y="315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88" name="Freeform 3350"/>
              <p:cNvSpPr>
                <a:spLocks/>
              </p:cNvSpPr>
              <p:nvPr/>
            </p:nvSpPr>
            <p:spPr bwMode="auto">
              <a:xfrm>
                <a:off x="1198" y="316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89" name="Freeform 3351"/>
              <p:cNvSpPr>
                <a:spLocks/>
              </p:cNvSpPr>
              <p:nvPr/>
            </p:nvSpPr>
            <p:spPr bwMode="auto">
              <a:xfrm>
                <a:off x="1208" y="316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90" name="Freeform 3352"/>
              <p:cNvSpPr>
                <a:spLocks/>
              </p:cNvSpPr>
              <p:nvPr/>
            </p:nvSpPr>
            <p:spPr bwMode="auto">
              <a:xfrm>
                <a:off x="1208" y="317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91" name="Freeform 3353"/>
              <p:cNvSpPr>
                <a:spLocks/>
              </p:cNvSpPr>
              <p:nvPr/>
            </p:nvSpPr>
            <p:spPr bwMode="auto">
              <a:xfrm>
                <a:off x="1217" y="315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92" name="Freeform 3354"/>
              <p:cNvSpPr>
                <a:spLocks/>
              </p:cNvSpPr>
              <p:nvPr/>
            </p:nvSpPr>
            <p:spPr bwMode="auto">
              <a:xfrm>
                <a:off x="1203" y="316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93" name="Freeform 3355"/>
              <p:cNvSpPr>
                <a:spLocks/>
              </p:cNvSpPr>
              <p:nvPr/>
            </p:nvSpPr>
            <p:spPr bwMode="auto">
              <a:xfrm>
                <a:off x="1212" y="315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94" name="Freeform 3356"/>
              <p:cNvSpPr>
                <a:spLocks/>
              </p:cNvSpPr>
              <p:nvPr/>
            </p:nvSpPr>
            <p:spPr bwMode="auto">
              <a:xfrm>
                <a:off x="1212" y="31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95" name="Freeform 3357"/>
              <p:cNvSpPr>
                <a:spLocks/>
              </p:cNvSpPr>
              <p:nvPr/>
            </p:nvSpPr>
            <p:spPr bwMode="auto">
              <a:xfrm>
                <a:off x="1221" y="315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696" name="Freeform 3358"/>
              <p:cNvSpPr>
                <a:spLocks/>
              </p:cNvSpPr>
              <p:nvPr/>
            </p:nvSpPr>
            <p:spPr bwMode="auto">
              <a:xfrm>
                <a:off x="1208" y="31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697" name="Freeform 3359"/>
              <p:cNvSpPr>
                <a:spLocks/>
              </p:cNvSpPr>
              <p:nvPr/>
            </p:nvSpPr>
            <p:spPr bwMode="auto">
              <a:xfrm>
                <a:off x="1217" y="315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698" name="Freeform 3360"/>
              <p:cNvSpPr>
                <a:spLocks/>
              </p:cNvSpPr>
              <p:nvPr/>
            </p:nvSpPr>
            <p:spPr bwMode="auto">
              <a:xfrm>
                <a:off x="1217" y="31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699" name="Freeform 3361"/>
              <p:cNvSpPr>
                <a:spLocks/>
              </p:cNvSpPr>
              <p:nvPr/>
            </p:nvSpPr>
            <p:spPr bwMode="auto">
              <a:xfrm>
                <a:off x="1226" y="315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00" name="Freeform 3362"/>
              <p:cNvSpPr>
                <a:spLocks/>
              </p:cNvSpPr>
              <p:nvPr/>
            </p:nvSpPr>
            <p:spPr bwMode="auto">
              <a:xfrm>
                <a:off x="1212" y="31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01" name="Freeform 3363"/>
              <p:cNvSpPr>
                <a:spLocks/>
              </p:cNvSpPr>
              <p:nvPr/>
            </p:nvSpPr>
            <p:spPr bwMode="auto">
              <a:xfrm>
                <a:off x="1221" y="315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02" name="Freeform 3364"/>
              <p:cNvSpPr>
                <a:spLocks/>
              </p:cNvSpPr>
              <p:nvPr/>
            </p:nvSpPr>
            <p:spPr bwMode="auto">
              <a:xfrm>
                <a:off x="1221" y="31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03" name="Freeform 3365"/>
              <p:cNvSpPr>
                <a:spLocks/>
              </p:cNvSpPr>
              <p:nvPr/>
            </p:nvSpPr>
            <p:spPr bwMode="auto">
              <a:xfrm>
                <a:off x="1230" y="315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04" name="Freeform 3366"/>
              <p:cNvSpPr>
                <a:spLocks/>
              </p:cNvSpPr>
              <p:nvPr/>
            </p:nvSpPr>
            <p:spPr bwMode="auto">
              <a:xfrm>
                <a:off x="1217" y="31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05" name="Freeform 3367"/>
              <p:cNvSpPr>
                <a:spLocks/>
              </p:cNvSpPr>
              <p:nvPr/>
            </p:nvSpPr>
            <p:spPr bwMode="auto">
              <a:xfrm>
                <a:off x="1226" y="315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06" name="Freeform 3368"/>
              <p:cNvSpPr>
                <a:spLocks/>
              </p:cNvSpPr>
              <p:nvPr/>
            </p:nvSpPr>
            <p:spPr bwMode="auto">
              <a:xfrm>
                <a:off x="1226" y="31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07" name="Freeform 3369"/>
              <p:cNvSpPr>
                <a:spLocks/>
              </p:cNvSpPr>
              <p:nvPr/>
            </p:nvSpPr>
            <p:spPr bwMode="auto">
              <a:xfrm>
                <a:off x="1235" y="315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08" name="Freeform 3370"/>
              <p:cNvSpPr>
                <a:spLocks/>
              </p:cNvSpPr>
              <p:nvPr/>
            </p:nvSpPr>
            <p:spPr bwMode="auto">
              <a:xfrm>
                <a:off x="1221" y="31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09" name="Freeform 3371"/>
              <p:cNvSpPr>
                <a:spLocks/>
              </p:cNvSpPr>
              <p:nvPr/>
            </p:nvSpPr>
            <p:spPr bwMode="auto">
              <a:xfrm>
                <a:off x="1230" y="315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10" name="Freeform 3372"/>
              <p:cNvSpPr>
                <a:spLocks/>
              </p:cNvSpPr>
              <p:nvPr/>
            </p:nvSpPr>
            <p:spPr bwMode="auto">
              <a:xfrm>
                <a:off x="1230" y="316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11" name="Freeform 3373"/>
              <p:cNvSpPr>
                <a:spLocks/>
              </p:cNvSpPr>
              <p:nvPr/>
            </p:nvSpPr>
            <p:spPr bwMode="auto">
              <a:xfrm>
                <a:off x="1239" y="314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12" name="Freeform 3374"/>
              <p:cNvSpPr>
                <a:spLocks/>
              </p:cNvSpPr>
              <p:nvPr/>
            </p:nvSpPr>
            <p:spPr bwMode="auto">
              <a:xfrm>
                <a:off x="1226" y="315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13" name="Freeform 3375"/>
              <p:cNvSpPr>
                <a:spLocks/>
              </p:cNvSpPr>
              <p:nvPr/>
            </p:nvSpPr>
            <p:spPr bwMode="auto">
              <a:xfrm>
                <a:off x="1235" y="315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14" name="Freeform 3376"/>
              <p:cNvSpPr>
                <a:spLocks/>
              </p:cNvSpPr>
              <p:nvPr/>
            </p:nvSpPr>
            <p:spPr bwMode="auto">
              <a:xfrm>
                <a:off x="1235" y="316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15" name="Freeform 3377"/>
              <p:cNvSpPr>
                <a:spLocks/>
              </p:cNvSpPr>
              <p:nvPr/>
            </p:nvSpPr>
            <p:spPr bwMode="auto">
              <a:xfrm>
                <a:off x="1244" y="314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16" name="Freeform 3378"/>
              <p:cNvSpPr>
                <a:spLocks/>
              </p:cNvSpPr>
              <p:nvPr/>
            </p:nvSpPr>
            <p:spPr bwMode="auto">
              <a:xfrm>
                <a:off x="1230" y="315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17" name="Freeform 3379"/>
              <p:cNvSpPr>
                <a:spLocks/>
              </p:cNvSpPr>
              <p:nvPr/>
            </p:nvSpPr>
            <p:spPr bwMode="auto">
              <a:xfrm>
                <a:off x="1239" y="315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18" name="Freeform 3380"/>
              <p:cNvSpPr>
                <a:spLocks/>
              </p:cNvSpPr>
              <p:nvPr/>
            </p:nvSpPr>
            <p:spPr bwMode="auto">
              <a:xfrm>
                <a:off x="1239" y="316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19" name="Freeform 3381"/>
              <p:cNvSpPr>
                <a:spLocks/>
              </p:cNvSpPr>
              <p:nvPr/>
            </p:nvSpPr>
            <p:spPr bwMode="auto">
              <a:xfrm>
                <a:off x="1248" y="314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20" name="Freeform 3382"/>
              <p:cNvSpPr>
                <a:spLocks/>
              </p:cNvSpPr>
              <p:nvPr/>
            </p:nvSpPr>
            <p:spPr bwMode="auto">
              <a:xfrm>
                <a:off x="1235" y="315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21" name="Freeform 3383"/>
              <p:cNvSpPr>
                <a:spLocks/>
              </p:cNvSpPr>
              <p:nvPr/>
            </p:nvSpPr>
            <p:spPr bwMode="auto">
              <a:xfrm>
                <a:off x="1244" y="314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22" name="Freeform 3384"/>
              <p:cNvSpPr>
                <a:spLocks/>
              </p:cNvSpPr>
              <p:nvPr/>
            </p:nvSpPr>
            <p:spPr bwMode="auto">
              <a:xfrm>
                <a:off x="1244" y="315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23" name="Freeform 3385"/>
              <p:cNvSpPr>
                <a:spLocks/>
              </p:cNvSpPr>
              <p:nvPr/>
            </p:nvSpPr>
            <p:spPr bwMode="auto">
              <a:xfrm>
                <a:off x="1253" y="314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24" name="Freeform 3386"/>
              <p:cNvSpPr>
                <a:spLocks/>
              </p:cNvSpPr>
              <p:nvPr/>
            </p:nvSpPr>
            <p:spPr bwMode="auto">
              <a:xfrm>
                <a:off x="1239" y="314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25" name="Freeform 3387"/>
              <p:cNvSpPr>
                <a:spLocks/>
              </p:cNvSpPr>
              <p:nvPr/>
            </p:nvSpPr>
            <p:spPr bwMode="auto">
              <a:xfrm>
                <a:off x="1248" y="314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26" name="Freeform 3388"/>
              <p:cNvSpPr>
                <a:spLocks/>
              </p:cNvSpPr>
              <p:nvPr/>
            </p:nvSpPr>
            <p:spPr bwMode="auto">
              <a:xfrm>
                <a:off x="1248" y="315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27" name="Freeform 3389"/>
              <p:cNvSpPr>
                <a:spLocks/>
              </p:cNvSpPr>
              <p:nvPr/>
            </p:nvSpPr>
            <p:spPr bwMode="auto">
              <a:xfrm>
                <a:off x="1257" y="314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28" name="Freeform 3390"/>
              <p:cNvSpPr>
                <a:spLocks/>
              </p:cNvSpPr>
              <p:nvPr/>
            </p:nvSpPr>
            <p:spPr bwMode="auto">
              <a:xfrm>
                <a:off x="1244" y="314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29" name="Freeform 3391"/>
              <p:cNvSpPr>
                <a:spLocks/>
              </p:cNvSpPr>
              <p:nvPr/>
            </p:nvSpPr>
            <p:spPr bwMode="auto">
              <a:xfrm>
                <a:off x="1253" y="314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30" name="Freeform 3392"/>
              <p:cNvSpPr>
                <a:spLocks/>
              </p:cNvSpPr>
              <p:nvPr/>
            </p:nvSpPr>
            <p:spPr bwMode="auto">
              <a:xfrm>
                <a:off x="1253" y="315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31" name="Freeform 3393"/>
              <p:cNvSpPr>
                <a:spLocks/>
              </p:cNvSpPr>
              <p:nvPr/>
            </p:nvSpPr>
            <p:spPr bwMode="auto">
              <a:xfrm>
                <a:off x="1262" y="314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32" name="Freeform 3394"/>
              <p:cNvSpPr>
                <a:spLocks/>
              </p:cNvSpPr>
              <p:nvPr/>
            </p:nvSpPr>
            <p:spPr bwMode="auto">
              <a:xfrm>
                <a:off x="1248" y="314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33" name="Freeform 3395"/>
              <p:cNvSpPr>
                <a:spLocks/>
              </p:cNvSpPr>
              <p:nvPr/>
            </p:nvSpPr>
            <p:spPr bwMode="auto">
              <a:xfrm>
                <a:off x="1257" y="314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34" name="Freeform 3396"/>
              <p:cNvSpPr>
                <a:spLocks/>
              </p:cNvSpPr>
              <p:nvPr/>
            </p:nvSpPr>
            <p:spPr bwMode="auto">
              <a:xfrm>
                <a:off x="1257" y="315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35" name="Freeform 3397"/>
              <p:cNvSpPr>
                <a:spLocks/>
              </p:cNvSpPr>
              <p:nvPr/>
            </p:nvSpPr>
            <p:spPr bwMode="auto">
              <a:xfrm>
                <a:off x="1266" y="314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36" name="Freeform 3398"/>
              <p:cNvSpPr>
                <a:spLocks/>
              </p:cNvSpPr>
              <p:nvPr/>
            </p:nvSpPr>
            <p:spPr bwMode="auto">
              <a:xfrm>
                <a:off x="1253" y="314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37" name="Freeform 3399"/>
              <p:cNvSpPr>
                <a:spLocks/>
              </p:cNvSpPr>
              <p:nvPr/>
            </p:nvSpPr>
            <p:spPr bwMode="auto">
              <a:xfrm>
                <a:off x="1262" y="314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38" name="Freeform 3400"/>
              <p:cNvSpPr>
                <a:spLocks/>
              </p:cNvSpPr>
              <p:nvPr/>
            </p:nvSpPr>
            <p:spPr bwMode="auto">
              <a:xfrm>
                <a:off x="1262" y="315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39" name="Freeform 3401"/>
              <p:cNvSpPr>
                <a:spLocks/>
              </p:cNvSpPr>
              <p:nvPr/>
            </p:nvSpPr>
            <p:spPr bwMode="auto">
              <a:xfrm>
                <a:off x="1271" y="314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40" name="Freeform 3402"/>
              <p:cNvSpPr>
                <a:spLocks/>
              </p:cNvSpPr>
              <p:nvPr/>
            </p:nvSpPr>
            <p:spPr bwMode="auto">
              <a:xfrm>
                <a:off x="1257" y="314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41" name="Freeform 3403"/>
              <p:cNvSpPr>
                <a:spLocks/>
              </p:cNvSpPr>
              <p:nvPr/>
            </p:nvSpPr>
            <p:spPr bwMode="auto">
              <a:xfrm>
                <a:off x="1266" y="314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42" name="Freeform 3404"/>
              <p:cNvSpPr>
                <a:spLocks/>
              </p:cNvSpPr>
              <p:nvPr/>
            </p:nvSpPr>
            <p:spPr bwMode="auto">
              <a:xfrm>
                <a:off x="1266" y="315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43" name="Freeform 3405"/>
              <p:cNvSpPr>
                <a:spLocks/>
              </p:cNvSpPr>
              <p:nvPr/>
            </p:nvSpPr>
            <p:spPr bwMode="auto">
              <a:xfrm>
                <a:off x="1275" y="314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44" name="Freeform 3406"/>
              <p:cNvSpPr>
                <a:spLocks/>
              </p:cNvSpPr>
              <p:nvPr/>
            </p:nvSpPr>
            <p:spPr bwMode="auto">
              <a:xfrm>
                <a:off x="1262" y="314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45" name="Freeform 3407"/>
              <p:cNvSpPr>
                <a:spLocks/>
              </p:cNvSpPr>
              <p:nvPr/>
            </p:nvSpPr>
            <p:spPr bwMode="auto">
              <a:xfrm>
                <a:off x="1271" y="314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46" name="Freeform 3408"/>
              <p:cNvSpPr>
                <a:spLocks/>
              </p:cNvSpPr>
              <p:nvPr/>
            </p:nvSpPr>
            <p:spPr bwMode="auto">
              <a:xfrm>
                <a:off x="1271" y="315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47" name="Freeform 3409"/>
              <p:cNvSpPr>
                <a:spLocks/>
              </p:cNvSpPr>
              <p:nvPr/>
            </p:nvSpPr>
            <p:spPr bwMode="auto">
              <a:xfrm>
                <a:off x="1280" y="314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48" name="Freeform 3410"/>
              <p:cNvSpPr>
                <a:spLocks/>
              </p:cNvSpPr>
              <p:nvPr/>
            </p:nvSpPr>
            <p:spPr bwMode="auto">
              <a:xfrm>
                <a:off x="1266" y="314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49" name="Freeform 3411"/>
              <p:cNvSpPr>
                <a:spLocks/>
              </p:cNvSpPr>
              <p:nvPr/>
            </p:nvSpPr>
            <p:spPr bwMode="auto">
              <a:xfrm>
                <a:off x="1275" y="314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50" name="Freeform 3412"/>
              <p:cNvSpPr>
                <a:spLocks/>
              </p:cNvSpPr>
              <p:nvPr/>
            </p:nvSpPr>
            <p:spPr bwMode="auto">
              <a:xfrm>
                <a:off x="1275" y="314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51" name="Freeform 3413"/>
              <p:cNvSpPr>
                <a:spLocks/>
              </p:cNvSpPr>
              <p:nvPr/>
            </p:nvSpPr>
            <p:spPr bwMode="auto">
              <a:xfrm>
                <a:off x="1284" y="313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52" name="Freeform 3414"/>
              <p:cNvSpPr>
                <a:spLocks/>
              </p:cNvSpPr>
              <p:nvPr/>
            </p:nvSpPr>
            <p:spPr bwMode="auto">
              <a:xfrm>
                <a:off x="1271" y="314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53" name="Freeform 3415"/>
              <p:cNvSpPr>
                <a:spLocks/>
              </p:cNvSpPr>
              <p:nvPr/>
            </p:nvSpPr>
            <p:spPr bwMode="auto">
              <a:xfrm>
                <a:off x="1280" y="314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54" name="Freeform 3416"/>
              <p:cNvSpPr>
                <a:spLocks/>
              </p:cNvSpPr>
              <p:nvPr/>
            </p:nvSpPr>
            <p:spPr bwMode="auto">
              <a:xfrm>
                <a:off x="1280" y="314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55" name="Freeform 3417"/>
              <p:cNvSpPr>
                <a:spLocks/>
              </p:cNvSpPr>
              <p:nvPr/>
            </p:nvSpPr>
            <p:spPr bwMode="auto">
              <a:xfrm>
                <a:off x="1289" y="313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56" name="Freeform 3418"/>
              <p:cNvSpPr>
                <a:spLocks/>
              </p:cNvSpPr>
              <p:nvPr/>
            </p:nvSpPr>
            <p:spPr bwMode="auto">
              <a:xfrm>
                <a:off x="1275" y="314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57" name="Freeform 3419"/>
              <p:cNvSpPr>
                <a:spLocks/>
              </p:cNvSpPr>
              <p:nvPr/>
            </p:nvSpPr>
            <p:spPr bwMode="auto">
              <a:xfrm>
                <a:off x="1284" y="314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58" name="Freeform 3420"/>
              <p:cNvSpPr>
                <a:spLocks/>
              </p:cNvSpPr>
              <p:nvPr/>
            </p:nvSpPr>
            <p:spPr bwMode="auto">
              <a:xfrm>
                <a:off x="1284" y="314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759" name="Freeform 3421"/>
              <p:cNvSpPr>
                <a:spLocks/>
              </p:cNvSpPr>
              <p:nvPr/>
            </p:nvSpPr>
            <p:spPr bwMode="auto">
              <a:xfrm>
                <a:off x="1293" y="313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760" name="Freeform 3422"/>
              <p:cNvSpPr>
                <a:spLocks/>
              </p:cNvSpPr>
              <p:nvPr/>
            </p:nvSpPr>
            <p:spPr bwMode="auto">
              <a:xfrm>
                <a:off x="1280" y="314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761" name="Freeform 3423"/>
              <p:cNvSpPr>
                <a:spLocks/>
              </p:cNvSpPr>
              <p:nvPr/>
            </p:nvSpPr>
            <p:spPr bwMode="auto">
              <a:xfrm>
                <a:off x="1289" y="313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762" name="Freeform 3424"/>
              <p:cNvSpPr>
                <a:spLocks/>
              </p:cNvSpPr>
              <p:nvPr/>
            </p:nvSpPr>
            <p:spPr bwMode="auto">
              <a:xfrm>
                <a:off x="1289" y="314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21" name="Group 3626"/>
            <p:cNvGrpSpPr>
              <a:grpSpLocks/>
            </p:cNvGrpSpPr>
            <p:nvPr/>
          </p:nvGrpSpPr>
          <p:grpSpPr bwMode="auto">
            <a:xfrm>
              <a:off x="1284" y="3085"/>
              <a:ext cx="254" cy="64"/>
              <a:chOff x="1284" y="3085"/>
              <a:chExt cx="254" cy="64"/>
            </a:xfrm>
          </p:grpSpPr>
          <p:sp>
            <p:nvSpPr>
              <p:cNvPr id="29363" name="Freeform 3426"/>
              <p:cNvSpPr>
                <a:spLocks/>
              </p:cNvSpPr>
              <p:nvPr/>
            </p:nvSpPr>
            <p:spPr bwMode="auto">
              <a:xfrm>
                <a:off x="1298" y="313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64" name="Freeform 3427"/>
              <p:cNvSpPr>
                <a:spLocks/>
              </p:cNvSpPr>
              <p:nvPr/>
            </p:nvSpPr>
            <p:spPr bwMode="auto">
              <a:xfrm>
                <a:off x="1284" y="313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65" name="Freeform 3428"/>
              <p:cNvSpPr>
                <a:spLocks/>
              </p:cNvSpPr>
              <p:nvPr/>
            </p:nvSpPr>
            <p:spPr bwMode="auto">
              <a:xfrm>
                <a:off x="1293" y="313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66" name="Freeform 3429"/>
              <p:cNvSpPr>
                <a:spLocks/>
              </p:cNvSpPr>
              <p:nvPr/>
            </p:nvSpPr>
            <p:spPr bwMode="auto">
              <a:xfrm>
                <a:off x="1293" y="314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67" name="Freeform 3430"/>
              <p:cNvSpPr>
                <a:spLocks/>
              </p:cNvSpPr>
              <p:nvPr/>
            </p:nvSpPr>
            <p:spPr bwMode="auto">
              <a:xfrm>
                <a:off x="1302" y="313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68" name="Freeform 3431"/>
              <p:cNvSpPr>
                <a:spLocks/>
              </p:cNvSpPr>
              <p:nvPr/>
            </p:nvSpPr>
            <p:spPr bwMode="auto">
              <a:xfrm>
                <a:off x="1289" y="313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69" name="Freeform 3432"/>
              <p:cNvSpPr>
                <a:spLocks/>
              </p:cNvSpPr>
              <p:nvPr/>
            </p:nvSpPr>
            <p:spPr bwMode="auto">
              <a:xfrm>
                <a:off x="1298" y="313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70" name="Freeform 3433"/>
              <p:cNvSpPr>
                <a:spLocks/>
              </p:cNvSpPr>
              <p:nvPr/>
            </p:nvSpPr>
            <p:spPr bwMode="auto">
              <a:xfrm>
                <a:off x="1298" y="314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71" name="Freeform 3434"/>
              <p:cNvSpPr>
                <a:spLocks/>
              </p:cNvSpPr>
              <p:nvPr/>
            </p:nvSpPr>
            <p:spPr bwMode="auto">
              <a:xfrm>
                <a:off x="1307" y="313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72" name="Freeform 3435"/>
              <p:cNvSpPr>
                <a:spLocks/>
              </p:cNvSpPr>
              <p:nvPr/>
            </p:nvSpPr>
            <p:spPr bwMode="auto">
              <a:xfrm>
                <a:off x="1293" y="313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73" name="Freeform 3436"/>
              <p:cNvSpPr>
                <a:spLocks/>
              </p:cNvSpPr>
              <p:nvPr/>
            </p:nvSpPr>
            <p:spPr bwMode="auto">
              <a:xfrm>
                <a:off x="1302" y="313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74" name="Freeform 3437"/>
              <p:cNvSpPr>
                <a:spLocks/>
              </p:cNvSpPr>
              <p:nvPr/>
            </p:nvSpPr>
            <p:spPr bwMode="auto">
              <a:xfrm>
                <a:off x="1302" y="314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75" name="Freeform 3438"/>
              <p:cNvSpPr>
                <a:spLocks/>
              </p:cNvSpPr>
              <p:nvPr/>
            </p:nvSpPr>
            <p:spPr bwMode="auto">
              <a:xfrm>
                <a:off x="1312" y="313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76" name="Freeform 3439"/>
              <p:cNvSpPr>
                <a:spLocks/>
              </p:cNvSpPr>
              <p:nvPr/>
            </p:nvSpPr>
            <p:spPr bwMode="auto">
              <a:xfrm>
                <a:off x="1298" y="313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77" name="Freeform 3440"/>
              <p:cNvSpPr>
                <a:spLocks/>
              </p:cNvSpPr>
              <p:nvPr/>
            </p:nvSpPr>
            <p:spPr bwMode="auto">
              <a:xfrm>
                <a:off x="1312" y="313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78" name="Freeform 3441"/>
              <p:cNvSpPr>
                <a:spLocks/>
              </p:cNvSpPr>
              <p:nvPr/>
            </p:nvSpPr>
            <p:spPr bwMode="auto">
              <a:xfrm>
                <a:off x="1312" y="314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79" name="Freeform 3442"/>
              <p:cNvSpPr>
                <a:spLocks/>
              </p:cNvSpPr>
              <p:nvPr/>
            </p:nvSpPr>
            <p:spPr bwMode="auto">
              <a:xfrm>
                <a:off x="1321" y="312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80" name="Freeform 3443"/>
              <p:cNvSpPr>
                <a:spLocks/>
              </p:cNvSpPr>
              <p:nvPr/>
            </p:nvSpPr>
            <p:spPr bwMode="auto">
              <a:xfrm>
                <a:off x="1307" y="313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81" name="Freeform 3444"/>
              <p:cNvSpPr>
                <a:spLocks/>
              </p:cNvSpPr>
              <p:nvPr/>
            </p:nvSpPr>
            <p:spPr bwMode="auto">
              <a:xfrm>
                <a:off x="1316" y="313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82" name="Freeform 3445"/>
              <p:cNvSpPr>
                <a:spLocks/>
              </p:cNvSpPr>
              <p:nvPr/>
            </p:nvSpPr>
            <p:spPr bwMode="auto">
              <a:xfrm>
                <a:off x="1316" y="314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83" name="Freeform 3446"/>
              <p:cNvSpPr>
                <a:spLocks/>
              </p:cNvSpPr>
              <p:nvPr/>
            </p:nvSpPr>
            <p:spPr bwMode="auto">
              <a:xfrm>
                <a:off x="1325" y="312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84" name="Freeform 3447"/>
              <p:cNvSpPr>
                <a:spLocks/>
              </p:cNvSpPr>
              <p:nvPr/>
            </p:nvSpPr>
            <p:spPr bwMode="auto">
              <a:xfrm>
                <a:off x="1312" y="313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85" name="Freeform 3448"/>
              <p:cNvSpPr>
                <a:spLocks/>
              </p:cNvSpPr>
              <p:nvPr/>
            </p:nvSpPr>
            <p:spPr bwMode="auto">
              <a:xfrm>
                <a:off x="1321" y="313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86" name="Freeform 3449"/>
              <p:cNvSpPr>
                <a:spLocks/>
              </p:cNvSpPr>
              <p:nvPr/>
            </p:nvSpPr>
            <p:spPr bwMode="auto">
              <a:xfrm>
                <a:off x="1321" y="314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87" name="Freeform 3450"/>
              <p:cNvSpPr>
                <a:spLocks/>
              </p:cNvSpPr>
              <p:nvPr/>
            </p:nvSpPr>
            <p:spPr bwMode="auto">
              <a:xfrm>
                <a:off x="1330" y="312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88" name="Freeform 3451"/>
              <p:cNvSpPr>
                <a:spLocks/>
              </p:cNvSpPr>
              <p:nvPr/>
            </p:nvSpPr>
            <p:spPr bwMode="auto">
              <a:xfrm>
                <a:off x="1316" y="313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89" name="Freeform 3452"/>
              <p:cNvSpPr>
                <a:spLocks/>
              </p:cNvSpPr>
              <p:nvPr/>
            </p:nvSpPr>
            <p:spPr bwMode="auto">
              <a:xfrm>
                <a:off x="1325" y="313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90" name="Freeform 3453"/>
              <p:cNvSpPr>
                <a:spLocks/>
              </p:cNvSpPr>
              <p:nvPr/>
            </p:nvSpPr>
            <p:spPr bwMode="auto">
              <a:xfrm>
                <a:off x="1325" y="314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91" name="Freeform 3454"/>
              <p:cNvSpPr>
                <a:spLocks/>
              </p:cNvSpPr>
              <p:nvPr/>
            </p:nvSpPr>
            <p:spPr bwMode="auto">
              <a:xfrm>
                <a:off x="1334" y="312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92" name="Freeform 3455"/>
              <p:cNvSpPr>
                <a:spLocks/>
              </p:cNvSpPr>
              <p:nvPr/>
            </p:nvSpPr>
            <p:spPr bwMode="auto">
              <a:xfrm>
                <a:off x="1321" y="313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93" name="Freeform 3456"/>
              <p:cNvSpPr>
                <a:spLocks/>
              </p:cNvSpPr>
              <p:nvPr/>
            </p:nvSpPr>
            <p:spPr bwMode="auto">
              <a:xfrm>
                <a:off x="1330" y="312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94" name="Freeform 3457"/>
              <p:cNvSpPr>
                <a:spLocks/>
              </p:cNvSpPr>
              <p:nvPr/>
            </p:nvSpPr>
            <p:spPr bwMode="auto">
              <a:xfrm>
                <a:off x="1330" y="313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95" name="Freeform 3458"/>
              <p:cNvSpPr>
                <a:spLocks/>
              </p:cNvSpPr>
              <p:nvPr/>
            </p:nvSpPr>
            <p:spPr bwMode="auto">
              <a:xfrm>
                <a:off x="1339" y="312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96" name="Freeform 3459"/>
              <p:cNvSpPr>
                <a:spLocks/>
              </p:cNvSpPr>
              <p:nvPr/>
            </p:nvSpPr>
            <p:spPr bwMode="auto">
              <a:xfrm>
                <a:off x="1325" y="312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97" name="Freeform 3460"/>
              <p:cNvSpPr>
                <a:spLocks/>
              </p:cNvSpPr>
              <p:nvPr/>
            </p:nvSpPr>
            <p:spPr bwMode="auto">
              <a:xfrm>
                <a:off x="1334" y="312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98" name="Freeform 3461"/>
              <p:cNvSpPr>
                <a:spLocks/>
              </p:cNvSpPr>
              <p:nvPr/>
            </p:nvSpPr>
            <p:spPr bwMode="auto">
              <a:xfrm>
                <a:off x="1334" y="313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99" name="Freeform 3462"/>
              <p:cNvSpPr>
                <a:spLocks/>
              </p:cNvSpPr>
              <p:nvPr/>
            </p:nvSpPr>
            <p:spPr bwMode="auto">
              <a:xfrm>
                <a:off x="1343" y="312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00" name="Freeform 3463"/>
              <p:cNvSpPr>
                <a:spLocks/>
              </p:cNvSpPr>
              <p:nvPr/>
            </p:nvSpPr>
            <p:spPr bwMode="auto">
              <a:xfrm>
                <a:off x="1330" y="312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01" name="Freeform 3464"/>
              <p:cNvSpPr>
                <a:spLocks/>
              </p:cNvSpPr>
              <p:nvPr/>
            </p:nvSpPr>
            <p:spPr bwMode="auto">
              <a:xfrm>
                <a:off x="1339" y="312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02" name="Freeform 3465"/>
              <p:cNvSpPr>
                <a:spLocks/>
              </p:cNvSpPr>
              <p:nvPr/>
            </p:nvSpPr>
            <p:spPr bwMode="auto">
              <a:xfrm>
                <a:off x="1339" y="313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03" name="Freeform 3466"/>
              <p:cNvSpPr>
                <a:spLocks/>
              </p:cNvSpPr>
              <p:nvPr/>
            </p:nvSpPr>
            <p:spPr bwMode="auto">
              <a:xfrm>
                <a:off x="1348" y="312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04" name="Freeform 3467"/>
              <p:cNvSpPr>
                <a:spLocks/>
              </p:cNvSpPr>
              <p:nvPr/>
            </p:nvSpPr>
            <p:spPr bwMode="auto">
              <a:xfrm>
                <a:off x="1334" y="312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05" name="Freeform 3468"/>
              <p:cNvSpPr>
                <a:spLocks/>
              </p:cNvSpPr>
              <p:nvPr/>
            </p:nvSpPr>
            <p:spPr bwMode="auto">
              <a:xfrm>
                <a:off x="1343" y="312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06" name="Freeform 3469"/>
              <p:cNvSpPr>
                <a:spLocks/>
              </p:cNvSpPr>
              <p:nvPr/>
            </p:nvSpPr>
            <p:spPr bwMode="auto">
              <a:xfrm>
                <a:off x="1343" y="313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07" name="Freeform 3470"/>
              <p:cNvSpPr>
                <a:spLocks/>
              </p:cNvSpPr>
              <p:nvPr/>
            </p:nvSpPr>
            <p:spPr bwMode="auto">
              <a:xfrm>
                <a:off x="1352" y="312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08" name="Freeform 3471"/>
              <p:cNvSpPr>
                <a:spLocks/>
              </p:cNvSpPr>
              <p:nvPr/>
            </p:nvSpPr>
            <p:spPr bwMode="auto">
              <a:xfrm>
                <a:off x="1339" y="312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09" name="Freeform 3472"/>
              <p:cNvSpPr>
                <a:spLocks/>
              </p:cNvSpPr>
              <p:nvPr/>
            </p:nvSpPr>
            <p:spPr bwMode="auto">
              <a:xfrm>
                <a:off x="1348" y="312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10" name="Freeform 3473"/>
              <p:cNvSpPr>
                <a:spLocks/>
              </p:cNvSpPr>
              <p:nvPr/>
            </p:nvSpPr>
            <p:spPr bwMode="auto">
              <a:xfrm>
                <a:off x="1348" y="313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11" name="Freeform 3474"/>
              <p:cNvSpPr>
                <a:spLocks/>
              </p:cNvSpPr>
              <p:nvPr/>
            </p:nvSpPr>
            <p:spPr bwMode="auto">
              <a:xfrm>
                <a:off x="1357" y="311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12" name="Freeform 3475"/>
              <p:cNvSpPr>
                <a:spLocks/>
              </p:cNvSpPr>
              <p:nvPr/>
            </p:nvSpPr>
            <p:spPr bwMode="auto">
              <a:xfrm>
                <a:off x="1343" y="312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13" name="Freeform 3476"/>
              <p:cNvSpPr>
                <a:spLocks/>
              </p:cNvSpPr>
              <p:nvPr/>
            </p:nvSpPr>
            <p:spPr bwMode="auto">
              <a:xfrm>
                <a:off x="1352" y="312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14" name="Freeform 3477"/>
              <p:cNvSpPr>
                <a:spLocks/>
              </p:cNvSpPr>
              <p:nvPr/>
            </p:nvSpPr>
            <p:spPr bwMode="auto">
              <a:xfrm>
                <a:off x="1352" y="313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15" name="Freeform 3478"/>
              <p:cNvSpPr>
                <a:spLocks/>
              </p:cNvSpPr>
              <p:nvPr/>
            </p:nvSpPr>
            <p:spPr bwMode="auto">
              <a:xfrm>
                <a:off x="1361" y="311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16" name="Freeform 3479"/>
              <p:cNvSpPr>
                <a:spLocks/>
              </p:cNvSpPr>
              <p:nvPr/>
            </p:nvSpPr>
            <p:spPr bwMode="auto">
              <a:xfrm>
                <a:off x="1348" y="312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17" name="Freeform 3480"/>
              <p:cNvSpPr>
                <a:spLocks/>
              </p:cNvSpPr>
              <p:nvPr/>
            </p:nvSpPr>
            <p:spPr bwMode="auto">
              <a:xfrm>
                <a:off x="1357" y="312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18" name="Freeform 3481"/>
              <p:cNvSpPr>
                <a:spLocks/>
              </p:cNvSpPr>
              <p:nvPr/>
            </p:nvSpPr>
            <p:spPr bwMode="auto">
              <a:xfrm>
                <a:off x="1357" y="313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19" name="Freeform 3482"/>
              <p:cNvSpPr>
                <a:spLocks/>
              </p:cNvSpPr>
              <p:nvPr/>
            </p:nvSpPr>
            <p:spPr bwMode="auto">
              <a:xfrm>
                <a:off x="1366" y="311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20" name="Freeform 3483"/>
              <p:cNvSpPr>
                <a:spLocks/>
              </p:cNvSpPr>
              <p:nvPr/>
            </p:nvSpPr>
            <p:spPr bwMode="auto">
              <a:xfrm>
                <a:off x="1352" y="312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21" name="Freeform 3484"/>
              <p:cNvSpPr>
                <a:spLocks/>
              </p:cNvSpPr>
              <p:nvPr/>
            </p:nvSpPr>
            <p:spPr bwMode="auto">
              <a:xfrm>
                <a:off x="1361" y="312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22" name="Freeform 3485"/>
              <p:cNvSpPr>
                <a:spLocks/>
              </p:cNvSpPr>
              <p:nvPr/>
            </p:nvSpPr>
            <p:spPr bwMode="auto">
              <a:xfrm>
                <a:off x="1361" y="313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23" name="Freeform 3486"/>
              <p:cNvSpPr>
                <a:spLocks/>
              </p:cNvSpPr>
              <p:nvPr/>
            </p:nvSpPr>
            <p:spPr bwMode="auto">
              <a:xfrm>
                <a:off x="1370" y="311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24" name="Freeform 3487"/>
              <p:cNvSpPr>
                <a:spLocks/>
              </p:cNvSpPr>
              <p:nvPr/>
            </p:nvSpPr>
            <p:spPr bwMode="auto">
              <a:xfrm>
                <a:off x="1357" y="312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25" name="Freeform 3488"/>
              <p:cNvSpPr>
                <a:spLocks/>
              </p:cNvSpPr>
              <p:nvPr/>
            </p:nvSpPr>
            <p:spPr bwMode="auto">
              <a:xfrm>
                <a:off x="1366" y="311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26" name="Freeform 3489"/>
              <p:cNvSpPr>
                <a:spLocks/>
              </p:cNvSpPr>
              <p:nvPr/>
            </p:nvSpPr>
            <p:spPr bwMode="auto">
              <a:xfrm>
                <a:off x="1366" y="312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27" name="Freeform 3490"/>
              <p:cNvSpPr>
                <a:spLocks/>
              </p:cNvSpPr>
              <p:nvPr/>
            </p:nvSpPr>
            <p:spPr bwMode="auto">
              <a:xfrm>
                <a:off x="1375" y="311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28" name="Freeform 3491"/>
              <p:cNvSpPr>
                <a:spLocks/>
              </p:cNvSpPr>
              <p:nvPr/>
            </p:nvSpPr>
            <p:spPr bwMode="auto">
              <a:xfrm>
                <a:off x="1361" y="311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29" name="Freeform 3492"/>
              <p:cNvSpPr>
                <a:spLocks/>
              </p:cNvSpPr>
              <p:nvPr/>
            </p:nvSpPr>
            <p:spPr bwMode="auto">
              <a:xfrm>
                <a:off x="1370" y="311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30" name="Freeform 3493"/>
              <p:cNvSpPr>
                <a:spLocks/>
              </p:cNvSpPr>
              <p:nvPr/>
            </p:nvSpPr>
            <p:spPr bwMode="auto">
              <a:xfrm>
                <a:off x="1370" y="312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31" name="Freeform 3494"/>
              <p:cNvSpPr>
                <a:spLocks/>
              </p:cNvSpPr>
              <p:nvPr/>
            </p:nvSpPr>
            <p:spPr bwMode="auto">
              <a:xfrm>
                <a:off x="1379" y="311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32" name="Freeform 3495"/>
              <p:cNvSpPr>
                <a:spLocks/>
              </p:cNvSpPr>
              <p:nvPr/>
            </p:nvSpPr>
            <p:spPr bwMode="auto">
              <a:xfrm>
                <a:off x="1366" y="311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33" name="Freeform 3496"/>
              <p:cNvSpPr>
                <a:spLocks/>
              </p:cNvSpPr>
              <p:nvPr/>
            </p:nvSpPr>
            <p:spPr bwMode="auto">
              <a:xfrm>
                <a:off x="1375" y="311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34" name="Freeform 3497"/>
              <p:cNvSpPr>
                <a:spLocks/>
              </p:cNvSpPr>
              <p:nvPr/>
            </p:nvSpPr>
            <p:spPr bwMode="auto">
              <a:xfrm>
                <a:off x="1375" y="312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35" name="Freeform 3498"/>
              <p:cNvSpPr>
                <a:spLocks/>
              </p:cNvSpPr>
              <p:nvPr/>
            </p:nvSpPr>
            <p:spPr bwMode="auto">
              <a:xfrm>
                <a:off x="1384" y="311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36" name="Freeform 3499"/>
              <p:cNvSpPr>
                <a:spLocks/>
              </p:cNvSpPr>
              <p:nvPr/>
            </p:nvSpPr>
            <p:spPr bwMode="auto">
              <a:xfrm>
                <a:off x="1370" y="311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37" name="Freeform 3500"/>
              <p:cNvSpPr>
                <a:spLocks/>
              </p:cNvSpPr>
              <p:nvPr/>
            </p:nvSpPr>
            <p:spPr bwMode="auto">
              <a:xfrm>
                <a:off x="1379" y="311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38" name="Freeform 3501"/>
              <p:cNvSpPr>
                <a:spLocks/>
              </p:cNvSpPr>
              <p:nvPr/>
            </p:nvSpPr>
            <p:spPr bwMode="auto">
              <a:xfrm>
                <a:off x="1379" y="312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39" name="Freeform 3502"/>
              <p:cNvSpPr>
                <a:spLocks/>
              </p:cNvSpPr>
              <p:nvPr/>
            </p:nvSpPr>
            <p:spPr bwMode="auto">
              <a:xfrm>
                <a:off x="1388" y="311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40" name="Freeform 3503"/>
              <p:cNvSpPr>
                <a:spLocks/>
              </p:cNvSpPr>
              <p:nvPr/>
            </p:nvSpPr>
            <p:spPr bwMode="auto">
              <a:xfrm>
                <a:off x="1375" y="311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41" name="Freeform 3504"/>
              <p:cNvSpPr>
                <a:spLocks/>
              </p:cNvSpPr>
              <p:nvPr/>
            </p:nvSpPr>
            <p:spPr bwMode="auto">
              <a:xfrm>
                <a:off x="1384" y="311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42" name="Freeform 3505"/>
              <p:cNvSpPr>
                <a:spLocks/>
              </p:cNvSpPr>
              <p:nvPr/>
            </p:nvSpPr>
            <p:spPr bwMode="auto">
              <a:xfrm>
                <a:off x="1384" y="312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43" name="Freeform 3506"/>
              <p:cNvSpPr>
                <a:spLocks/>
              </p:cNvSpPr>
              <p:nvPr/>
            </p:nvSpPr>
            <p:spPr bwMode="auto">
              <a:xfrm>
                <a:off x="1393" y="311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44" name="Freeform 3507"/>
              <p:cNvSpPr>
                <a:spLocks/>
              </p:cNvSpPr>
              <p:nvPr/>
            </p:nvSpPr>
            <p:spPr bwMode="auto">
              <a:xfrm>
                <a:off x="1379" y="311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45" name="Freeform 3508"/>
              <p:cNvSpPr>
                <a:spLocks/>
              </p:cNvSpPr>
              <p:nvPr/>
            </p:nvSpPr>
            <p:spPr bwMode="auto">
              <a:xfrm>
                <a:off x="1388" y="311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46" name="Freeform 3509"/>
              <p:cNvSpPr>
                <a:spLocks/>
              </p:cNvSpPr>
              <p:nvPr/>
            </p:nvSpPr>
            <p:spPr bwMode="auto">
              <a:xfrm>
                <a:off x="1388" y="312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47" name="Freeform 3510"/>
              <p:cNvSpPr>
                <a:spLocks/>
              </p:cNvSpPr>
              <p:nvPr/>
            </p:nvSpPr>
            <p:spPr bwMode="auto">
              <a:xfrm>
                <a:off x="1397" y="310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48" name="Freeform 3511"/>
              <p:cNvSpPr>
                <a:spLocks/>
              </p:cNvSpPr>
              <p:nvPr/>
            </p:nvSpPr>
            <p:spPr bwMode="auto">
              <a:xfrm>
                <a:off x="1384" y="311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49" name="Freeform 3512"/>
              <p:cNvSpPr>
                <a:spLocks/>
              </p:cNvSpPr>
              <p:nvPr/>
            </p:nvSpPr>
            <p:spPr bwMode="auto">
              <a:xfrm>
                <a:off x="1393" y="311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50" name="Freeform 3513"/>
              <p:cNvSpPr>
                <a:spLocks/>
              </p:cNvSpPr>
              <p:nvPr/>
            </p:nvSpPr>
            <p:spPr bwMode="auto">
              <a:xfrm>
                <a:off x="1393" y="312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51" name="Freeform 3514"/>
              <p:cNvSpPr>
                <a:spLocks/>
              </p:cNvSpPr>
              <p:nvPr/>
            </p:nvSpPr>
            <p:spPr bwMode="auto">
              <a:xfrm>
                <a:off x="1402" y="310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52" name="Freeform 3515"/>
              <p:cNvSpPr>
                <a:spLocks/>
              </p:cNvSpPr>
              <p:nvPr/>
            </p:nvSpPr>
            <p:spPr bwMode="auto">
              <a:xfrm>
                <a:off x="1388" y="311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53" name="Freeform 3516"/>
              <p:cNvSpPr>
                <a:spLocks/>
              </p:cNvSpPr>
              <p:nvPr/>
            </p:nvSpPr>
            <p:spPr bwMode="auto">
              <a:xfrm>
                <a:off x="1397" y="311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54" name="Freeform 3517"/>
              <p:cNvSpPr>
                <a:spLocks/>
              </p:cNvSpPr>
              <p:nvPr/>
            </p:nvSpPr>
            <p:spPr bwMode="auto">
              <a:xfrm>
                <a:off x="1397" y="312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55" name="Freeform 3518"/>
              <p:cNvSpPr>
                <a:spLocks/>
              </p:cNvSpPr>
              <p:nvPr/>
            </p:nvSpPr>
            <p:spPr bwMode="auto">
              <a:xfrm>
                <a:off x="1407" y="310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56" name="Freeform 3519"/>
              <p:cNvSpPr>
                <a:spLocks/>
              </p:cNvSpPr>
              <p:nvPr/>
            </p:nvSpPr>
            <p:spPr bwMode="auto">
              <a:xfrm>
                <a:off x="1393" y="311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57" name="Freeform 3520"/>
              <p:cNvSpPr>
                <a:spLocks/>
              </p:cNvSpPr>
              <p:nvPr/>
            </p:nvSpPr>
            <p:spPr bwMode="auto">
              <a:xfrm>
                <a:off x="1402" y="311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58" name="Freeform 3521"/>
              <p:cNvSpPr>
                <a:spLocks/>
              </p:cNvSpPr>
              <p:nvPr/>
            </p:nvSpPr>
            <p:spPr bwMode="auto">
              <a:xfrm>
                <a:off x="1402" y="312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59" name="Freeform 3522"/>
              <p:cNvSpPr>
                <a:spLocks/>
              </p:cNvSpPr>
              <p:nvPr/>
            </p:nvSpPr>
            <p:spPr bwMode="auto">
              <a:xfrm>
                <a:off x="1411" y="310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60" name="Freeform 3523"/>
              <p:cNvSpPr>
                <a:spLocks/>
              </p:cNvSpPr>
              <p:nvPr/>
            </p:nvSpPr>
            <p:spPr bwMode="auto">
              <a:xfrm>
                <a:off x="1397" y="311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61" name="Freeform 3524"/>
              <p:cNvSpPr>
                <a:spLocks/>
              </p:cNvSpPr>
              <p:nvPr/>
            </p:nvSpPr>
            <p:spPr bwMode="auto">
              <a:xfrm>
                <a:off x="1407" y="310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62" name="Freeform 3525"/>
              <p:cNvSpPr>
                <a:spLocks/>
              </p:cNvSpPr>
              <p:nvPr/>
            </p:nvSpPr>
            <p:spPr bwMode="auto">
              <a:xfrm>
                <a:off x="1407" y="311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63" name="Freeform 3526"/>
              <p:cNvSpPr>
                <a:spLocks/>
              </p:cNvSpPr>
              <p:nvPr/>
            </p:nvSpPr>
            <p:spPr bwMode="auto">
              <a:xfrm>
                <a:off x="1416" y="31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64" name="Freeform 3527"/>
              <p:cNvSpPr>
                <a:spLocks/>
              </p:cNvSpPr>
              <p:nvPr/>
            </p:nvSpPr>
            <p:spPr bwMode="auto">
              <a:xfrm>
                <a:off x="1402" y="310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65" name="Freeform 3528"/>
              <p:cNvSpPr>
                <a:spLocks/>
              </p:cNvSpPr>
              <p:nvPr/>
            </p:nvSpPr>
            <p:spPr bwMode="auto">
              <a:xfrm>
                <a:off x="1411" y="310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66" name="Freeform 3529"/>
              <p:cNvSpPr>
                <a:spLocks/>
              </p:cNvSpPr>
              <p:nvPr/>
            </p:nvSpPr>
            <p:spPr bwMode="auto">
              <a:xfrm>
                <a:off x="1411" y="311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67" name="Freeform 3530"/>
              <p:cNvSpPr>
                <a:spLocks/>
              </p:cNvSpPr>
              <p:nvPr/>
            </p:nvSpPr>
            <p:spPr bwMode="auto">
              <a:xfrm>
                <a:off x="1420" y="31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68" name="Freeform 3531"/>
              <p:cNvSpPr>
                <a:spLocks/>
              </p:cNvSpPr>
              <p:nvPr/>
            </p:nvSpPr>
            <p:spPr bwMode="auto">
              <a:xfrm>
                <a:off x="1407" y="310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69" name="Freeform 3532"/>
              <p:cNvSpPr>
                <a:spLocks/>
              </p:cNvSpPr>
              <p:nvPr/>
            </p:nvSpPr>
            <p:spPr bwMode="auto">
              <a:xfrm>
                <a:off x="1416" y="310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70" name="Freeform 3533"/>
              <p:cNvSpPr>
                <a:spLocks/>
              </p:cNvSpPr>
              <p:nvPr/>
            </p:nvSpPr>
            <p:spPr bwMode="auto">
              <a:xfrm>
                <a:off x="1416" y="311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71" name="Freeform 3534"/>
              <p:cNvSpPr>
                <a:spLocks/>
              </p:cNvSpPr>
              <p:nvPr/>
            </p:nvSpPr>
            <p:spPr bwMode="auto">
              <a:xfrm>
                <a:off x="1425" y="31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72" name="Freeform 3535"/>
              <p:cNvSpPr>
                <a:spLocks/>
              </p:cNvSpPr>
              <p:nvPr/>
            </p:nvSpPr>
            <p:spPr bwMode="auto">
              <a:xfrm>
                <a:off x="1411" y="310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73" name="Freeform 3536"/>
              <p:cNvSpPr>
                <a:spLocks/>
              </p:cNvSpPr>
              <p:nvPr/>
            </p:nvSpPr>
            <p:spPr bwMode="auto">
              <a:xfrm>
                <a:off x="1420" y="310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74" name="Freeform 3537"/>
              <p:cNvSpPr>
                <a:spLocks/>
              </p:cNvSpPr>
              <p:nvPr/>
            </p:nvSpPr>
            <p:spPr bwMode="auto">
              <a:xfrm>
                <a:off x="1420" y="311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75" name="Freeform 3538"/>
              <p:cNvSpPr>
                <a:spLocks/>
              </p:cNvSpPr>
              <p:nvPr/>
            </p:nvSpPr>
            <p:spPr bwMode="auto">
              <a:xfrm>
                <a:off x="1429" y="31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76" name="Freeform 3539"/>
              <p:cNvSpPr>
                <a:spLocks/>
              </p:cNvSpPr>
              <p:nvPr/>
            </p:nvSpPr>
            <p:spPr bwMode="auto">
              <a:xfrm>
                <a:off x="1416" y="310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77" name="Freeform 3540"/>
              <p:cNvSpPr>
                <a:spLocks/>
              </p:cNvSpPr>
              <p:nvPr/>
            </p:nvSpPr>
            <p:spPr bwMode="auto">
              <a:xfrm>
                <a:off x="1425" y="310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78" name="Freeform 3541"/>
              <p:cNvSpPr>
                <a:spLocks/>
              </p:cNvSpPr>
              <p:nvPr/>
            </p:nvSpPr>
            <p:spPr bwMode="auto">
              <a:xfrm>
                <a:off x="1425" y="311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79" name="Freeform 3542"/>
              <p:cNvSpPr>
                <a:spLocks/>
              </p:cNvSpPr>
              <p:nvPr/>
            </p:nvSpPr>
            <p:spPr bwMode="auto">
              <a:xfrm>
                <a:off x="1434" y="31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80" name="Freeform 3543"/>
              <p:cNvSpPr>
                <a:spLocks/>
              </p:cNvSpPr>
              <p:nvPr/>
            </p:nvSpPr>
            <p:spPr bwMode="auto">
              <a:xfrm>
                <a:off x="1420" y="310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81" name="Freeform 3544"/>
              <p:cNvSpPr>
                <a:spLocks/>
              </p:cNvSpPr>
              <p:nvPr/>
            </p:nvSpPr>
            <p:spPr bwMode="auto">
              <a:xfrm>
                <a:off x="1429" y="310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82" name="Freeform 3545"/>
              <p:cNvSpPr>
                <a:spLocks/>
              </p:cNvSpPr>
              <p:nvPr/>
            </p:nvSpPr>
            <p:spPr bwMode="auto">
              <a:xfrm>
                <a:off x="1429" y="311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83" name="Freeform 3546"/>
              <p:cNvSpPr>
                <a:spLocks/>
              </p:cNvSpPr>
              <p:nvPr/>
            </p:nvSpPr>
            <p:spPr bwMode="auto">
              <a:xfrm>
                <a:off x="1438" y="31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84" name="Freeform 3547"/>
              <p:cNvSpPr>
                <a:spLocks/>
              </p:cNvSpPr>
              <p:nvPr/>
            </p:nvSpPr>
            <p:spPr bwMode="auto">
              <a:xfrm>
                <a:off x="1425" y="310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85" name="Freeform 3548"/>
              <p:cNvSpPr>
                <a:spLocks/>
              </p:cNvSpPr>
              <p:nvPr/>
            </p:nvSpPr>
            <p:spPr bwMode="auto">
              <a:xfrm>
                <a:off x="1434" y="31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86" name="Freeform 3549"/>
              <p:cNvSpPr>
                <a:spLocks/>
              </p:cNvSpPr>
              <p:nvPr/>
            </p:nvSpPr>
            <p:spPr bwMode="auto">
              <a:xfrm>
                <a:off x="1434" y="311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87" name="Freeform 3550"/>
              <p:cNvSpPr>
                <a:spLocks/>
              </p:cNvSpPr>
              <p:nvPr/>
            </p:nvSpPr>
            <p:spPr bwMode="auto">
              <a:xfrm>
                <a:off x="1443" y="309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88" name="Freeform 3551"/>
              <p:cNvSpPr>
                <a:spLocks/>
              </p:cNvSpPr>
              <p:nvPr/>
            </p:nvSpPr>
            <p:spPr bwMode="auto">
              <a:xfrm>
                <a:off x="1429" y="310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89" name="Freeform 3552"/>
              <p:cNvSpPr>
                <a:spLocks/>
              </p:cNvSpPr>
              <p:nvPr/>
            </p:nvSpPr>
            <p:spPr bwMode="auto">
              <a:xfrm>
                <a:off x="1438" y="31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90" name="Freeform 3553"/>
              <p:cNvSpPr>
                <a:spLocks/>
              </p:cNvSpPr>
              <p:nvPr/>
            </p:nvSpPr>
            <p:spPr bwMode="auto">
              <a:xfrm>
                <a:off x="1438" y="311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91" name="Freeform 3554"/>
              <p:cNvSpPr>
                <a:spLocks/>
              </p:cNvSpPr>
              <p:nvPr/>
            </p:nvSpPr>
            <p:spPr bwMode="auto">
              <a:xfrm>
                <a:off x="1447" y="309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92" name="Freeform 3555"/>
              <p:cNvSpPr>
                <a:spLocks/>
              </p:cNvSpPr>
              <p:nvPr/>
            </p:nvSpPr>
            <p:spPr bwMode="auto">
              <a:xfrm>
                <a:off x="1434" y="310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93" name="Freeform 3556"/>
              <p:cNvSpPr>
                <a:spLocks/>
              </p:cNvSpPr>
              <p:nvPr/>
            </p:nvSpPr>
            <p:spPr bwMode="auto">
              <a:xfrm>
                <a:off x="1443" y="31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94" name="Freeform 3557"/>
              <p:cNvSpPr>
                <a:spLocks/>
              </p:cNvSpPr>
              <p:nvPr/>
            </p:nvSpPr>
            <p:spPr bwMode="auto">
              <a:xfrm>
                <a:off x="1443" y="311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95" name="Freeform 3558"/>
              <p:cNvSpPr>
                <a:spLocks/>
              </p:cNvSpPr>
              <p:nvPr/>
            </p:nvSpPr>
            <p:spPr bwMode="auto">
              <a:xfrm>
                <a:off x="1452" y="309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496" name="Freeform 3559"/>
              <p:cNvSpPr>
                <a:spLocks/>
              </p:cNvSpPr>
              <p:nvPr/>
            </p:nvSpPr>
            <p:spPr bwMode="auto">
              <a:xfrm>
                <a:off x="1438" y="310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497" name="Freeform 3560"/>
              <p:cNvSpPr>
                <a:spLocks/>
              </p:cNvSpPr>
              <p:nvPr/>
            </p:nvSpPr>
            <p:spPr bwMode="auto">
              <a:xfrm>
                <a:off x="1447" y="31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498" name="Freeform 3561"/>
              <p:cNvSpPr>
                <a:spLocks/>
              </p:cNvSpPr>
              <p:nvPr/>
            </p:nvSpPr>
            <p:spPr bwMode="auto">
              <a:xfrm>
                <a:off x="1447" y="311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499" name="Freeform 3562"/>
              <p:cNvSpPr>
                <a:spLocks/>
              </p:cNvSpPr>
              <p:nvPr/>
            </p:nvSpPr>
            <p:spPr bwMode="auto">
              <a:xfrm>
                <a:off x="1456" y="309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00" name="Freeform 3563"/>
              <p:cNvSpPr>
                <a:spLocks/>
              </p:cNvSpPr>
              <p:nvPr/>
            </p:nvSpPr>
            <p:spPr bwMode="auto">
              <a:xfrm>
                <a:off x="1443" y="310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01" name="Freeform 3564"/>
              <p:cNvSpPr>
                <a:spLocks/>
              </p:cNvSpPr>
              <p:nvPr/>
            </p:nvSpPr>
            <p:spPr bwMode="auto">
              <a:xfrm>
                <a:off x="1452" y="31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02" name="Freeform 3565"/>
              <p:cNvSpPr>
                <a:spLocks/>
              </p:cNvSpPr>
              <p:nvPr/>
            </p:nvSpPr>
            <p:spPr bwMode="auto">
              <a:xfrm>
                <a:off x="1452" y="311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03" name="Freeform 3566"/>
              <p:cNvSpPr>
                <a:spLocks/>
              </p:cNvSpPr>
              <p:nvPr/>
            </p:nvSpPr>
            <p:spPr bwMode="auto">
              <a:xfrm>
                <a:off x="1461" y="309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04" name="Freeform 3567"/>
              <p:cNvSpPr>
                <a:spLocks/>
              </p:cNvSpPr>
              <p:nvPr/>
            </p:nvSpPr>
            <p:spPr bwMode="auto">
              <a:xfrm>
                <a:off x="1447" y="310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05" name="Freeform 3568"/>
              <p:cNvSpPr>
                <a:spLocks/>
              </p:cNvSpPr>
              <p:nvPr/>
            </p:nvSpPr>
            <p:spPr bwMode="auto">
              <a:xfrm>
                <a:off x="1456" y="309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06" name="Freeform 3569"/>
              <p:cNvSpPr>
                <a:spLocks/>
              </p:cNvSpPr>
              <p:nvPr/>
            </p:nvSpPr>
            <p:spPr bwMode="auto">
              <a:xfrm>
                <a:off x="1456" y="310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07" name="Freeform 3570"/>
              <p:cNvSpPr>
                <a:spLocks/>
              </p:cNvSpPr>
              <p:nvPr/>
            </p:nvSpPr>
            <p:spPr bwMode="auto">
              <a:xfrm>
                <a:off x="1465" y="309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08" name="Freeform 3571"/>
              <p:cNvSpPr>
                <a:spLocks/>
              </p:cNvSpPr>
              <p:nvPr/>
            </p:nvSpPr>
            <p:spPr bwMode="auto">
              <a:xfrm>
                <a:off x="1452" y="309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09" name="Freeform 3572"/>
              <p:cNvSpPr>
                <a:spLocks/>
              </p:cNvSpPr>
              <p:nvPr/>
            </p:nvSpPr>
            <p:spPr bwMode="auto">
              <a:xfrm>
                <a:off x="1461" y="309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10" name="Freeform 3573"/>
              <p:cNvSpPr>
                <a:spLocks/>
              </p:cNvSpPr>
              <p:nvPr/>
            </p:nvSpPr>
            <p:spPr bwMode="auto">
              <a:xfrm>
                <a:off x="1461" y="310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11" name="Freeform 3574"/>
              <p:cNvSpPr>
                <a:spLocks/>
              </p:cNvSpPr>
              <p:nvPr/>
            </p:nvSpPr>
            <p:spPr bwMode="auto">
              <a:xfrm>
                <a:off x="1470" y="309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12" name="Freeform 3575"/>
              <p:cNvSpPr>
                <a:spLocks/>
              </p:cNvSpPr>
              <p:nvPr/>
            </p:nvSpPr>
            <p:spPr bwMode="auto">
              <a:xfrm>
                <a:off x="1456" y="309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13" name="Freeform 3576"/>
              <p:cNvSpPr>
                <a:spLocks/>
              </p:cNvSpPr>
              <p:nvPr/>
            </p:nvSpPr>
            <p:spPr bwMode="auto">
              <a:xfrm>
                <a:off x="1465" y="309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14" name="Freeform 3577"/>
              <p:cNvSpPr>
                <a:spLocks/>
              </p:cNvSpPr>
              <p:nvPr/>
            </p:nvSpPr>
            <p:spPr bwMode="auto">
              <a:xfrm>
                <a:off x="1465" y="310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15" name="Freeform 3578"/>
              <p:cNvSpPr>
                <a:spLocks/>
              </p:cNvSpPr>
              <p:nvPr/>
            </p:nvSpPr>
            <p:spPr bwMode="auto">
              <a:xfrm>
                <a:off x="1474" y="309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16" name="Freeform 3579"/>
              <p:cNvSpPr>
                <a:spLocks/>
              </p:cNvSpPr>
              <p:nvPr/>
            </p:nvSpPr>
            <p:spPr bwMode="auto">
              <a:xfrm>
                <a:off x="1461" y="309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17" name="Freeform 3580"/>
              <p:cNvSpPr>
                <a:spLocks/>
              </p:cNvSpPr>
              <p:nvPr/>
            </p:nvSpPr>
            <p:spPr bwMode="auto">
              <a:xfrm>
                <a:off x="1474" y="309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18" name="Freeform 3581"/>
              <p:cNvSpPr>
                <a:spLocks/>
              </p:cNvSpPr>
              <p:nvPr/>
            </p:nvSpPr>
            <p:spPr bwMode="auto">
              <a:xfrm>
                <a:off x="1474" y="310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19" name="Freeform 3582"/>
              <p:cNvSpPr>
                <a:spLocks/>
              </p:cNvSpPr>
              <p:nvPr/>
            </p:nvSpPr>
            <p:spPr bwMode="auto">
              <a:xfrm>
                <a:off x="1483" y="309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20" name="Freeform 3583"/>
              <p:cNvSpPr>
                <a:spLocks/>
              </p:cNvSpPr>
              <p:nvPr/>
            </p:nvSpPr>
            <p:spPr bwMode="auto">
              <a:xfrm>
                <a:off x="1470" y="309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21" name="Freeform 3584"/>
              <p:cNvSpPr>
                <a:spLocks/>
              </p:cNvSpPr>
              <p:nvPr/>
            </p:nvSpPr>
            <p:spPr bwMode="auto">
              <a:xfrm>
                <a:off x="1479" y="309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22" name="Freeform 3585"/>
              <p:cNvSpPr>
                <a:spLocks/>
              </p:cNvSpPr>
              <p:nvPr/>
            </p:nvSpPr>
            <p:spPr bwMode="auto">
              <a:xfrm>
                <a:off x="1479" y="310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23" name="Freeform 3586"/>
              <p:cNvSpPr>
                <a:spLocks/>
              </p:cNvSpPr>
              <p:nvPr/>
            </p:nvSpPr>
            <p:spPr bwMode="auto">
              <a:xfrm>
                <a:off x="1488" y="309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24" name="Freeform 3587"/>
              <p:cNvSpPr>
                <a:spLocks/>
              </p:cNvSpPr>
              <p:nvPr/>
            </p:nvSpPr>
            <p:spPr bwMode="auto">
              <a:xfrm>
                <a:off x="1474" y="309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25" name="Freeform 3588"/>
              <p:cNvSpPr>
                <a:spLocks/>
              </p:cNvSpPr>
              <p:nvPr/>
            </p:nvSpPr>
            <p:spPr bwMode="auto">
              <a:xfrm>
                <a:off x="1483" y="309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26" name="Freeform 3589"/>
              <p:cNvSpPr>
                <a:spLocks/>
              </p:cNvSpPr>
              <p:nvPr/>
            </p:nvSpPr>
            <p:spPr bwMode="auto">
              <a:xfrm>
                <a:off x="1483" y="310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27" name="Freeform 3590"/>
              <p:cNvSpPr>
                <a:spLocks/>
              </p:cNvSpPr>
              <p:nvPr/>
            </p:nvSpPr>
            <p:spPr bwMode="auto">
              <a:xfrm>
                <a:off x="1492" y="309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28" name="Freeform 3591"/>
              <p:cNvSpPr>
                <a:spLocks/>
              </p:cNvSpPr>
              <p:nvPr/>
            </p:nvSpPr>
            <p:spPr bwMode="auto">
              <a:xfrm>
                <a:off x="1479" y="309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29" name="Freeform 3592"/>
              <p:cNvSpPr>
                <a:spLocks/>
              </p:cNvSpPr>
              <p:nvPr/>
            </p:nvSpPr>
            <p:spPr bwMode="auto">
              <a:xfrm>
                <a:off x="1488"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30" name="Freeform 3593"/>
              <p:cNvSpPr>
                <a:spLocks/>
              </p:cNvSpPr>
              <p:nvPr/>
            </p:nvSpPr>
            <p:spPr bwMode="auto">
              <a:xfrm>
                <a:off x="1488" y="310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31" name="Freeform 3594"/>
              <p:cNvSpPr>
                <a:spLocks/>
              </p:cNvSpPr>
              <p:nvPr/>
            </p:nvSpPr>
            <p:spPr bwMode="auto">
              <a:xfrm>
                <a:off x="1497"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32" name="Freeform 3595"/>
              <p:cNvSpPr>
                <a:spLocks/>
              </p:cNvSpPr>
              <p:nvPr/>
            </p:nvSpPr>
            <p:spPr bwMode="auto">
              <a:xfrm>
                <a:off x="1483" y="30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33" name="Freeform 3596"/>
              <p:cNvSpPr>
                <a:spLocks/>
              </p:cNvSpPr>
              <p:nvPr/>
            </p:nvSpPr>
            <p:spPr bwMode="auto">
              <a:xfrm>
                <a:off x="1492"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34" name="Freeform 3597"/>
              <p:cNvSpPr>
                <a:spLocks/>
              </p:cNvSpPr>
              <p:nvPr/>
            </p:nvSpPr>
            <p:spPr bwMode="auto">
              <a:xfrm>
                <a:off x="1492" y="310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35" name="Freeform 3598"/>
              <p:cNvSpPr>
                <a:spLocks/>
              </p:cNvSpPr>
              <p:nvPr/>
            </p:nvSpPr>
            <p:spPr bwMode="auto">
              <a:xfrm>
                <a:off x="1501"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36" name="Freeform 3599"/>
              <p:cNvSpPr>
                <a:spLocks/>
              </p:cNvSpPr>
              <p:nvPr/>
            </p:nvSpPr>
            <p:spPr bwMode="auto">
              <a:xfrm>
                <a:off x="1488" y="309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37" name="Freeform 3600"/>
              <p:cNvSpPr>
                <a:spLocks/>
              </p:cNvSpPr>
              <p:nvPr/>
            </p:nvSpPr>
            <p:spPr bwMode="auto">
              <a:xfrm>
                <a:off x="1497"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38" name="Freeform 3601"/>
              <p:cNvSpPr>
                <a:spLocks/>
              </p:cNvSpPr>
              <p:nvPr/>
            </p:nvSpPr>
            <p:spPr bwMode="auto">
              <a:xfrm>
                <a:off x="1497" y="310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39" name="Freeform 3602"/>
              <p:cNvSpPr>
                <a:spLocks/>
              </p:cNvSpPr>
              <p:nvPr/>
            </p:nvSpPr>
            <p:spPr bwMode="auto">
              <a:xfrm>
                <a:off x="1506"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40" name="Freeform 3603"/>
              <p:cNvSpPr>
                <a:spLocks/>
              </p:cNvSpPr>
              <p:nvPr/>
            </p:nvSpPr>
            <p:spPr bwMode="auto">
              <a:xfrm>
                <a:off x="1492" y="30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41" name="Freeform 3604"/>
              <p:cNvSpPr>
                <a:spLocks/>
              </p:cNvSpPr>
              <p:nvPr/>
            </p:nvSpPr>
            <p:spPr bwMode="auto">
              <a:xfrm>
                <a:off x="1501"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42" name="Freeform 3605"/>
              <p:cNvSpPr>
                <a:spLocks/>
              </p:cNvSpPr>
              <p:nvPr/>
            </p:nvSpPr>
            <p:spPr bwMode="auto">
              <a:xfrm>
                <a:off x="1501" y="310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43" name="Freeform 3606"/>
              <p:cNvSpPr>
                <a:spLocks/>
              </p:cNvSpPr>
              <p:nvPr/>
            </p:nvSpPr>
            <p:spPr bwMode="auto">
              <a:xfrm>
                <a:off x="1511"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44" name="Freeform 3607"/>
              <p:cNvSpPr>
                <a:spLocks/>
              </p:cNvSpPr>
              <p:nvPr/>
            </p:nvSpPr>
            <p:spPr bwMode="auto">
              <a:xfrm>
                <a:off x="1497" y="30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45" name="Freeform 3608"/>
              <p:cNvSpPr>
                <a:spLocks/>
              </p:cNvSpPr>
              <p:nvPr/>
            </p:nvSpPr>
            <p:spPr bwMode="auto">
              <a:xfrm>
                <a:off x="1506"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46" name="Freeform 3609"/>
              <p:cNvSpPr>
                <a:spLocks/>
              </p:cNvSpPr>
              <p:nvPr/>
            </p:nvSpPr>
            <p:spPr bwMode="auto">
              <a:xfrm>
                <a:off x="1506" y="310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47" name="Freeform 3610"/>
              <p:cNvSpPr>
                <a:spLocks/>
              </p:cNvSpPr>
              <p:nvPr/>
            </p:nvSpPr>
            <p:spPr bwMode="auto">
              <a:xfrm>
                <a:off x="1515"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48" name="Freeform 3611"/>
              <p:cNvSpPr>
                <a:spLocks/>
              </p:cNvSpPr>
              <p:nvPr/>
            </p:nvSpPr>
            <p:spPr bwMode="auto">
              <a:xfrm>
                <a:off x="1501" y="30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49" name="Freeform 3612"/>
              <p:cNvSpPr>
                <a:spLocks/>
              </p:cNvSpPr>
              <p:nvPr/>
            </p:nvSpPr>
            <p:spPr bwMode="auto">
              <a:xfrm>
                <a:off x="1511"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50" name="Freeform 3613"/>
              <p:cNvSpPr>
                <a:spLocks/>
              </p:cNvSpPr>
              <p:nvPr/>
            </p:nvSpPr>
            <p:spPr bwMode="auto">
              <a:xfrm>
                <a:off x="1511" y="310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51" name="Freeform 3614"/>
              <p:cNvSpPr>
                <a:spLocks/>
              </p:cNvSpPr>
              <p:nvPr/>
            </p:nvSpPr>
            <p:spPr bwMode="auto">
              <a:xfrm>
                <a:off x="1520"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52" name="Freeform 3615"/>
              <p:cNvSpPr>
                <a:spLocks/>
              </p:cNvSpPr>
              <p:nvPr/>
            </p:nvSpPr>
            <p:spPr bwMode="auto">
              <a:xfrm>
                <a:off x="1506" y="30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53" name="Freeform 3616"/>
              <p:cNvSpPr>
                <a:spLocks/>
              </p:cNvSpPr>
              <p:nvPr/>
            </p:nvSpPr>
            <p:spPr bwMode="auto">
              <a:xfrm>
                <a:off x="1515"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54" name="Freeform 3617"/>
              <p:cNvSpPr>
                <a:spLocks/>
              </p:cNvSpPr>
              <p:nvPr/>
            </p:nvSpPr>
            <p:spPr bwMode="auto">
              <a:xfrm>
                <a:off x="1515" y="309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55" name="Freeform 3618"/>
              <p:cNvSpPr>
                <a:spLocks/>
              </p:cNvSpPr>
              <p:nvPr/>
            </p:nvSpPr>
            <p:spPr bwMode="auto">
              <a:xfrm>
                <a:off x="1524"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56" name="Freeform 3619"/>
              <p:cNvSpPr>
                <a:spLocks/>
              </p:cNvSpPr>
              <p:nvPr/>
            </p:nvSpPr>
            <p:spPr bwMode="auto">
              <a:xfrm>
                <a:off x="1511" y="309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57" name="Freeform 3620"/>
              <p:cNvSpPr>
                <a:spLocks/>
              </p:cNvSpPr>
              <p:nvPr/>
            </p:nvSpPr>
            <p:spPr bwMode="auto">
              <a:xfrm>
                <a:off x="1520"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58" name="Freeform 3621"/>
              <p:cNvSpPr>
                <a:spLocks/>
              </p:cNvSpPr>
              <p:nvPr/>
            </p:nvSpPr>
            <p:spPr bwMode="auto">
              <a:xfrm>
                <a:off x="1520" y="309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559" name="Freeform 3622"/>
              <p:cNvSpPr>
                <a:spLocks/>
              </p:cNvSpPr>
              <p:nvPr/>
            </p:nvSpPr>
            <p:spPr bwMode="auto">
              <a:xfrm>
                <a:off x="1529"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560" name="Freeform 3623"/>
              <p:cNvSpPr>
                <a:spLocks/>
              </p:cNvSpPr>
              <p:nvPr/>
            </p:nvSpPr>
            <p:spPr bwMode="auto">
              <a:xfrm>
                <a:off x="1515" y="309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561" name="Freeform 3624"/>
              <p:cNvSpPr>
                <a:spLocks/>
              </p:cNvSpPr>
              <p:nvPr/>
            </p:nvSpPr>
            <p:spPr bwMode="auto">
              <a:xfrm>
                <a:off x="1524"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562" name="Freeform 3625"/>
              <p:cNvSpPr>
                <a:spLocks/>
              </p:cNvSpPr>
              <p:nvPr/>
            </p:nvSpPr>
            <p:spPr bwMode="auto">
              <a:xfrm>
                <a:off x="1524" y="309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22" name="Group 3827"/>
            <p:cNvGrpSpPr>
              <a:grpSpLocks/>
            </p:cNvGrpSpPr>
            <p:nvPr/>
          </p:nvGrpSpPr>
          <p:grpSpPr bwMode="auto">
            <a:xfrm>
              <a:off x="1520" y="3063"/>
              <a:ext cx="248" cy="40"/>
              <a:chOff x="1520" y="3063"/>
              <a:chExt cx="248" cy="40"/>
            </a:xfrm>
          </p:grpSpPr>
          <p:sp>
            <p:nvSpPr>
              <p:cNvPr id="29163" name="Freeform 3627"/>
              <p:cNvSpPr>
                <a:spLocks/>
              </p:cNvSpPr>
              <p:nvPr/>
            </p:nvSpPr>
            <p:spPr bwMode="auto">
              <a:xfrm>
                <a:off x="1533"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64" name="Freeform 3628"/>
              <p:cNvSpPr>
                <a:spLocks/>
              </p:cNvSpPr>
              <p:nvPr/>
            </p:nvSpPr>
            <p:spPr bwMode="auto">
              <a:xfrm>
                <a:off x="1520" y="309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65" name="Freeform 3629"/>
              <p:cNvSpPr>
                <a:spLocks/>
              </p:cNvSpPr>
              <p:nvPr/>
            </p:nvSpPr>
            <p:spPr bwMode="auto">
              <a:xfrm>
                <a:off x="1529"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66" name="Freeform 3630"/>
              <p:cNvSpPr>
                <a:spLocks/>
              </p:cNvSpPr>
              <p:nvPr/>
            </p:nvSpPr>
            <p:spPr bwMode="auto">
              <a:xfrm>
                <a:off x="1529" y="309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67" name="Freeform 3631"/>
              <p:cNvSpPr>
                <a:spLocks/>
              </p:cNvSpPr>
              <p:nvPr/>
            </p:nvSpPr>
            <p:spPr bwMode="auto">
              <a:xfrm>
                <a:off x="1538"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68" name="Freeform 3632"/>
              <p:cNvSpPr>
                <a:spLocks/>
              </p:cNvSpPr>
              <p:nvPr/>
            </p:nvSpPr>
            <p:spPr bwMode="auto">
              <a:xfrm>
                <a:off x="1524" y="309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69" name="Freeform 3633"/>
              <p:cNvSpPr>
                <a:spLocks/>
              </p:cNvSpPr>
              <p:nvPr/>
            </p:nvSpPr>
            <p:spPr bwMode="auto">
              <a:xfrm>
                <a:off x="1533"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70" name="Freeform 3634"/>
              <p:cNvSpPr>
                <a:spLocks/>
              </p:cNvSpPr>
              <p:nvPr/>
            </p:nvSpPr>
            <p:spPr bwMode="auto">
              <a:xfrm>
                <a:off x="1533" y="309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71" name="Freeform 3635"/>
              <p:cNvSpPr>
                <a:spLocks/>
              </p:cNvSpPr>
              <p:nvPr/>
            </p:nvSpPr>
            <p:spPr bwMode="auto">
              <a:xfrm>
                <a:off x="1542"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72" name="Freeform 3636"/>
              <p:cNvSpPr>
                <a:spLocks/>
              </p:cNvSpPr>
              <p:nvPr/>
            </p:nvSpPr>
            <p:spPr bwMode="auto">
              <a:xfrm>
                <a:off x="1529" y="309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73" name="Freeform 3637"/>
              <p:cNvSpPr>
                <a:spLocks/>
              </p:cNvSpPr>
              <p:nvPr/>
            </p:nvSpPr>
            <p:spPr bwMode="auto">
              <a:xfrm>
                <a:off x="1538"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74" name="Freeform 3638"/>
              <p:cNvSpPr>
                <a:spLocks/>
              </p:cNvSpPr>
              <p:nvPr/>
            </p:nvSpPr>
            <p:spPr bwMode="auto">
              <a:xfrm>
                <a:off x="1538" y="309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75" name="Freeform 3639"/>
              <p:cNvSpPr>
                <a:spLocks/>
              </p:cNvSpPr>
              <p:nvPr/>
            </p:nvSpPr>
            <p:spPr bwMode="auto">
              <a:xfrm>
                <a:off x="1547"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76" name="Freeform 3640"/>
              <p:cNvSpPr>
                <a:spLocks/>
              </p:cNvSpPr>
              <p:nvPr/>
            </p:nvSpPr>
            <p:spPr bwMode="auto">
              <a:xfrm>
                <a:off x="1533" y="309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77" name="Freeform 3641"/>
              <p:cNvSpPr>
                <a:spLocks/>
              </p:cNvSpPr>
              <p:nvPr/>
            </p:nvSpPr>
            <p:spPr bwMode="auto">
              <a:xfrm>
                <a:off x="1542"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78" name="Freeform 3642"/>
              <p:cNvSpPr>
                <a:spLocks/>
              </p:cNvSpPr>
              <p:nvPr/>
            </p:nvSpPr>
            <p:spPr bwMode="auto">
              <a:xfrm>
                <a:off x="1542" y="309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79" name="Freeform 3643"/>
              <p:cNvSpPr>
                <a:spLocks/>
              </p:cNvSpPr>
              <p:nvPr/>
            </p:nvSpPr>
            <p:spPr bwMode="auto">
              <a:xfrm>
                <a:off x="1551"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80" name="Freeform 3644"/>
              <p:cNvSpPr>
                <a:spLocks/>
              </p:cNvSpPr>
              <p:nvPr/>
            </p:nvSpPr>
            <p:spPr bwMode="auto">
              <a:xfrm>
                <a:off x="1538" y="308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81" name="Freeform 3645"/>
              <p:cNvSpPr>
                <a:spLocks/>
              </p:cNvSpPr>
              <p:nvPr/>
            </p:nvSpPr>
            <p:spPr bwMode="auto">
              <a:xfrm>
                <a:off x="1547"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82" name="Freeform 3646"/>
              <p:cNvSpPr>
                <a:spLocks/>
              </p:cNvSpPr>
              <p:nvPr/>
            </p:nvSpPr>
            <p:spPr bwMode="auto">
              <a:xfrm>
                <a:off x="1547" y="309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83" name="Freeform 3647"/>
              <p:cNvSpPr>
                <a:spLocks/>
              </p:cNvSpPr>
              <p:nvPr/>
            </p:nvSpPr>
            <p:spPr bwMode="auto">
              <a:xfrm>
                <a:off x="1556"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84" name="Freeform 3648"/>
              <p:cNvSpPr>
                <a:spLocks/>
              </p:cNvSpPr>
              <p:nvPr/>
            </p:nvSpPr>
            <p:spPr bwMode="auto">
              <a:xfrm>
                <a:off x="1542" y="308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85" name="Freeform 3649"/>
              <p:cNvSpPr>
                <a:spLocks/>
              </p:cNvSpPr>
              <p:nvPr/>
            </p:nvSpPr>
            <p:spPr bwMode="auto">
              <a:xfrm>
                <a:off x="1551"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86" name="Freeform 3650"/>
              <p:cNvSpPr>
                <a:spLocks/>
              </p:cNvSpPr>
              <p:nvPr/>
            </p:nvSpPr>
            <p:spPr bwMode="auto">
              <a:xfrm>
                <a:off x="1551" y="309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87" name="Freeform 3651"/>
              <p:cNvSpPr>
                <a:spLocks/>
              </p:cNvSpPr>
              <p:nvPr/>
            </p:nvSpPr>
            <p:spPr bwMode="auto">
              <a:xfrm>
                <a:off x="1560"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88" name="Freeform 3652"/>
              <p:cNvSpPr>
                <a:spLocks/>
              </p:cNvSpPr>
              <p:nvPr/>
            </p:nvSpPr>
            <p:spPr bwMode="auto">
              <a:xfrm>
                <a:off x="1547" y="308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89" name="Freeform 3653"/>
              <p:cNvSpPr>
                <a:spLocks/>
              </p:cNvSpPr>
              <p:nvPr/>
            </p:nvSpPr>
            <p:spPr bwMode="auto">
              <a:xfrm>
                <a:off x="1556"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90" name="Freeform 3654"/>
              <p:cNvSpPr>
                <a:spLocks/>
              </p:cNvSpPr>
              <p:nvPr/>
            </p:nvSpPr>
            <p:spPr bwMode="auto">
              <a:xfrm>
                <a:off x="1556" y="309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91" name="Freeform 3655"/>
              <p:cNvSpPr>
                <a:spLocks/>
              </p:cNvSpPr>
              <p:nvPr/>
            </p:nvSpPr>
            <p:spPr bwMode="auto">
              <a:xfrm>
                <a:off x="1565"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92" name="Freeform 3656"/>
              <p:cNvSpPr>
                <a:spLocks/>
              </p:cNvSpPr>
              <p:nvPr/>
            </p:nvSpPr>
            <p:spPr bwMode="auto">
              <a:xfrm>
                <a:off x="1551" y="308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93" name="Freeform 3657"/>
              <p:cNvSpPr>
                <a:spLocks/>
              </p:cNvSpPr>
              <p:nvPr/>
            </p:nvSpPr>
            <p:spPr bwMode="auto">
              <a:xfrm>
                <a:off x="1560"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94" name="Freeform 3658"/>
              <p:cNvSpPr>
                <a:spLocks/>
              </p:cNvSpPr>
              <p:nvPr/>
            </p:nvSpPr>
            <p:spPr bwMode="auto">
              <a:xfrm>
                <a:off x="1560" y="309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95" name="Freeform 3659"/>
              <p:cNvSpPr>
                <a:spLocks/>
              </p:cNvSpPr>
              <p:nvPr/>
            </p:nvSpPr>
            <p:spPr bwMode="auto">
              <a:xfrm>
                <a:off x="1569"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96" name="Freeform 3660"/>
              <p:cNvSpPr>
                <a:spLocks/>
              </p:cNvSpPr>
              <p:nvPr/>
            </p:nvSpPr>
            <p:spPr bwMode="auto">
              <a:xfrm>
                <a:off x="1556" y="308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97" name="Freeform 3661"/>
              <p:cNvSpPr>
                <a:spLocks/>
              </p:cNvSpPr>
              <p:nvPr/>
            </p:nvSpPr>
            <p:spPr bwMode="auto">
              <a:xfrm>
                <a:off x="1565"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98" name="Freeform 3662"/>
              <p:cNvSpPr>
                <a:spLocks/>
              </p:cNvSpPr>
              <p:nvPr/>
            </p:nvSpPr>
            <p:spPr bwMode="auto">
              <a:xfrm>
                <a:off x="1565" y="309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99" name="Freeform 3663"/>
              <p:cNvSpPr>
                <a:spLocks/>
              </p:cNvSpPr>
              <p:nvPr/>
            </p:nvSpPr>
            <p:spPr bwMode="auto">
              <a:xfrm>
                <a:off x="1574"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00" name="Freeform 3664"/>
              <p:cNvSpPr>
                <a:spLocks/>
              </p:cNvSpPr>
              <p:nvPr/>
            </p:nvSpPr>
            <p:spPr bwMode="auto">
              <a:xfrm>
                <a:off x="1560" y="308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01" name="Freeform 3665"/>
              <p:cNvSpPr>
                <a:spLocks/>
              </p:cNvSpPr>
              <p:nvPr/>
            </p:nvSpPr>
            <p:spPr bwMode="auto">
              <a:xfrm>
                <a:off x="1569"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02" name="Freeform 3666"/>
              <p:cNvSpPr>
                <a:spLocks/>
              </p:cNvSpPr>
              <p:nvPr/>
            </p:nvSpPr>
            <p:spPr bwMode="auto">
              <a:xfrm>
                <a:off x="1569" y="309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03" name="Freeform 3667"/>
              <p:cNvSpPr>
                <a:spLocks/>
              </p:cNvSpPr>
              <p:nvPr/>
            </p:nvSpPr>
            <p:spPr bwMode="auto">
              <a:xfrm>
                <a:off x="1578"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04" name="Freeform 3668"/>
              <p:cNvSpPr>
                <a:spLocks/>
              </p:cNvSpPr>
              <p:nvPr/>
            </p:nvSpPr>
            <p:spPr bwMode="auto">
              <a:xfrm>
                <a:off x="1565" y="308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05" name="Freeform 3669"/>
              <p:cNvSpPr>
                <a:spLocks/>
              </p:cNvSpPr>
              <p:nvPr/>
            </p:nvSpPr>
            <p:spPr bwMode="auto">
              <a:xfrm>
                <a:off x="1574"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06" name="Freeform 3670"/>
              <p:cNvSpPr>
                <a:spLocks/>
              </p:cNvSpPr>
              <p:nvPr/>
            </p:nvSpPr>
            <p:spPr bwMode="auto">
              <a:xfrm>
                <a:off x="1574" y="309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07" name="Freeform 3671"/>
              <p:cNvSpPr>
                <a:spLocks/>
              </p:cNvSpPr>
              <p:nvPr/>
            </p:nvSpPr>
            <p:spPr bwMode="auto">
              <a:xfrm>
                <a:off x="1583"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08" name="Freeform 3672"/>
              <p:cNvSpPr>
                <a:spLocks/>
              </p:cNvSpPr>
              <p:nvPr/>
            </p:nvSpPr>
            <p:spPr bwMode="auto">
              <a:xfrm>
                <a:off x="1569" y="30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09" name="Freeform 3673"/>
              <p:cNvSpPr>
                <a:spLocks/>
              </p:cNvSpPr>
              <p:nvPr/>
            </p:nvSpPr>
            <p:spPr bwMode="auto">
              <a:xfrm>
                <a:off x="1578"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10" name="Freeform 3674"/>
              <p:cNvSpPr>
                <a:spLocks/>
              </p:cNvSpPr>
              <p:nvPr/>
            </p:nvSpPr>
            <p:spPr bwMode="auto">
              <a:xfrm>
                <a:off x="1578" y="309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11" name="Freeform 3675"/>
              <p:cNvSpPr>
                <a:spLocks/>
              </p:cNvSpPr>
              <p:nvPr/>
            </p:nvSpPr>
            <p:spPr bwMode="auto">
              <a:xfrm>
                <a:off x="1587"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12" name="Freeform 3676"/>
              <p:cNvSpPr>
                <a:spLocks/>
              </p:cNvSpPr>
              <p:nvPr/>
            </p:nvSpPr>
            <p:spPr bwMode="auto">
              <a:xfrm>
                <a:off x="1574" y="308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13" name="Freeform 3677"/>
              <p:cNvSpPr>
                <a:spLocks/>
              </p:cNvSpPr>
              <p:nvPr/>
            </p:nvSpPr>
            <p:spPr bwMode="auto">
              <a:xfrm>
                <a:off x="1583"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14" name="Freeform 3678"/>
              <p:cNvSpPr>
                <a:spLocks/>
              </p:cNvSpPr>
              <p:nvPr/>
            </p:nvSpPr>
            <p:spPr bwMode="auto">
              <a:xfrm>
                <a:off x="1583" y="309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15" name="Freeform 3679"/>
              <p:cNvSpPr>
                <a:spLocks/>
              </p:cNvSpPr>
              <p:nvPr/>
            </p:nvSpPr>
            <p:spPr bwMode="auto">
              <a:xfrm>
                <a:off x="1592"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16" name="Freeform 3680"/>
              <p:cNvSpPr>
                <a:spLocks/>
              </p:cNvSpPr>
              <p:nvPr/>
            </p:nvSpPr>
            <p:spPr bwMode="auto">
              <a:xfrm>
                <a:off x="1578" y="30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17" name="Freeform 3681"/>
              <p:cNvSpPr>
                <a:spLocks/>
              </p:cNvSpPr>
              <p:nvPr/>
            </p:nvSpPr>
            <p:spPr bwMode="auto">
              <a:xfrm>
                <a:off x="1587"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18" name="Freeform 3682"/>
              <p:cNvSpPr>
                <a:spLocks/>
              </p:cNvSpPr>
              <p:nvPr/>
            </p:nvSpPr>
            <p:spPr bwMode="auto">
              <a:xfrm>
                <a:off x="1587" y="309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19" name="Freeform 3683"/>
              <p:cNvSpPr>
                <a:spLocks/>
              </p:cNvSpPr>
              <p:nvPr/>
            </p:nvSpPr>
            <p:spPr bwMode="auto">
              <a:xfrm>
                <a:off x="1596"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20" name="Freeform 3684"/>
              <p:cNvSpPr>
                <a:spLocks/>
              </p:cNvSpPr>
              <p:nvPr/>
            </p:nvSpPr>
            <p:spPr bwMode="auto">
              <a:xfrm>
                <a:off x="1583" y="308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21" name="Freeform 3685"/>
              <p:cNvSpPr>
                <a:spLocks/>
              </p:cNvSpPr>
              <p:nvPr/>
            </p:nvSpPr>
            <p:spPr bwMode="auto">
              <a:xfrm>
                <a:off x="1592"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22" name="Freeform 3686"/>
              <p:cNvSpPr>
                <a:spLocks/>
              </p:cNvSpPr>
              <p:nvPr/>
            </p:nvSpPr>
            <p:spPr bwMode="auto">
              <a:xfrm>
                <a:off x="1592" y="309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23" name="Freeform 3687"/>
              <p:cNvSpPr>
                <a:spLocks/>
              </p:cNvSpPr>
              <p:nvPr/>
            </p:nvSpPr>
            <p:spPr bwMode="auto">
              <a:xfrm>
                <a:off x="1601"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24" name="Freeform 3688"/>
              <p:cNvSpPr>
                <a:spLocks/>
              </p:cNvSpPr>
              <p:nvPr/>
            </p:nvSpPr>
            <p:spPr bwMode="auto">
              <a:xfrm>
                <a:off x="1587" y="30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25" name="Freeform 3689"/>
              <p:cNvSpPr>
                <a:spLocks/>
              </p:cNvSpPr>
              <p:nvPr/>
            </p:nvSpPr>
            <p:spPr bwMode="auto">
              <a:xfrm>
                <a:off x="1596"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26" name="Freeform 3690"/>
              <p:cNvSpPr>
                <a:spLocks/>
              </p:cNvSpPr>
              <p:nvPr/>
            </p:nvSpPr>
            <p:spPr bwMode="auto">
              <a:xfrm>
                <a:off x="1596" y="309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27" name="Freeform 3691"/>
              <p:cNvSpPr>
                <a:spLocks/>
              </p:cNvSpPr>
              <p:nvPr/>
            </p:nvSpPr>
            <p:spPr bwMode="auto">
              <a:xfrm>
                <a:off x="1606"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28" name="Freeform 3692"/>
              <p:cNvSpPr>
                <a:spLocks/>
              </p:cNvSpPr>
              <p:nvPr/>
            </p:nvSpPr>
            <p:spPr bwMode="auto">
              <a:xfrm>
                <a:off x="1592" y="30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29" name="Freeform 3693"/>
              <p:cNvSpPr>
                <a:spLocks/>
              </p:cNvSpPr>
              <p:nvPr/>
            </p:nvSpPr>
            <p:spPr bwMode="auto">
              <a:xfrm>
                <a:off x="1601"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30" name="Freeform 3694"/>
              <p:cNvSpPr>
                <a:spLocks/>
              </p:cNvSpPr>
              <p:nvPr/>
            </p:nvSpPr>
            <p:spPr bwMode="auto">
              <a:xfrm>
                <a:off x="1601" y="309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31" name="Freeform 3695"/>
              <p:cNvSpPr>
                <a:spLocks/>
              </p:cNvSpPr>
              <p:nvPr/>
            </p:nvSpPr>
            <p:spPr bwMode="auto">
              <a:xfrm>
                <a:off x="1610"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32" name="Freeform 3696"/>
              <p:cNvSpPr>
                <a:spLocks/>
              </p:cNvSpPr>
              <p:nvPr/>
            </p:nvSpPr>
            <p:spPr bwMode="auto">
              <a:xfrm>
                <a:off x="1596" y="30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33" name="Freeform 3697"/>
              <p:cNvSpPr>
                <a:spLocks/>
              </p:cNvSpPr>
              <p:nvPr/>
            </p:nvSpPr>
            <p:spPr bwMode="auto">
              <a:xfrm>
                <a:off x="1606"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34" name="Freeform 3698"/>
              <p:cNvSpPr>
                <a:spLocks/>
              </p:cNvSpPr>
              <p:nvPr/>
            </p:nvSpPr>
            <p:spPr bwMode="auto">
              <a:xfrm>
                <a:off x="1606" y="309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35" name="Freeform 3699"/>
              <p:cNvSpPr>
                <a:spLocks/>
              </p:cNvSpPr>
              <p:nvPr/>
            </p:nvSpPr>
            <p:spPr bwMode="auto">
              <a:xfrm>
                <a:off x="1615"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36" name="Freeform 3700"/>
              <p:cNvSpPr>
                <a:spLocks/>
              </p:cNvSpPr>
              <p:nvPr/>
            </p:nvSpPr>
            <p:spPr bwMode="auto">
              <a:xfrm>
                <a:off x="1601" y="30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37" name="Freeform 3701"/>
              <p:cNvSpPr>
                <a:spLocks/>
              </p:cNvSpPr>
              <p:nvPr/>
            </p:nvSpPr>
            <p:spPr bwMode="auto">
              <a:xfrm>
                <a:off x="1610"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38" name="Freeform 3702"/>
              <p:cNvSpPr>
                <a:spLocks/>
              </p:cNvSpPr>
              <p:nvPr/>
            </p:nvSpPr>
            <p:spPr bwMode="auto">
              <a:xfrm>
                <a:off x="1610" y="30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39" name="Freeform 3703"/>
              <p:cNvSpPr>
                <a:spLocks/>
              </p:cNvSpPr>
              <p:nvPr/>
            </p:nvSpPr>
            <p:spPr bwMode="auto">
              <a:xfrm>
                <a:off x="1619"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40" name="Freeform 3704"/>
              <p:cNvSpPr>
                <a:spLocks/>
              </p:cNvSpPr>
              <p:nvPr/>
            </p:nvSpPr>
            <p:spPr bwMode="auto">
              <a:xfrm>
                <a:off x="1606" y="30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41" name="Freeform 3705"/>
              <p:cNvSpPr>
                <a:spLocks/>
              </p:cNvSpPr>
              <p:nvPr/>
            </p:nvSpPr>
            <p:spPr bwMode="auto">
              <a:xfrm>
                <a:off x="1615"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42" name="Freeform 3706"/>
              <p:cNvSpPr>
                <a:spLocks/>
              </p:cNvSpPr>
              <p:nvPr/>
            </p:nvSpPr>
            <p:spPr bwMode="auto">
              <a:xfrm>
                <a:off x="1615" y="308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43" name="Freeform 3707"/>
              <p:cNvSpPr>
                <a:spLocks/>
              </p:cNvSpPr>
              <p:nvPr/>
            </p:nvSpPr>
            <p:spPr bwMode="auto">
              <a:xfrm>
                <a:off x="1624"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44" name="Freeform 3708"/>
              <p:cNvSpPr>
                <a:spLocks/>
              </p:cNvSpPr>
              <p:nvPr/>
            </p:nvSpPr>
            <p:spPr bwMode="auto">
              <a:xfrm>
                <a:off x="1610" y="307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45" name="Freeform 3709"/>
              <p:cNvSpPr>
                <a:spLocks/>
              </p:cNvSpPr>
              <p:nvPr/>
            </p:nvSpPr>
            <p:spPr bwMode="auto">
              <a:xfrm>
                <a:off x="1619"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46" name="Freeform 3710"/>
              <p:cNvSpPr>
                <a:spLocks/>
              </p:cNvSpPr>
              <p:nvPr/>
            </p:nvSpPr>
            <p:spPr bwMode="auto">
              <a:xfrm>
                <a:off x="1619" y="30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47" name="Freeform 3711"/>
              <p:cNvSpPr>
                <a:spLocks/>
              </p:cNvSpPr>
              <p:nvPr/>
            </p:nvSpPr>
            <p:spPr bwMode="auto">
              <a:xfrm>
                <a:off x="1628"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48" name="Freeform 3712"/>
              <p:cNvSpPr>
                <a:spLocks/>
              </p:cNvSpPr>
              <p:nvPr/>
            </p:nvSpPr>
            <p:spPr bwMode="auto">
              <a:xfrm>
                <a:off x="1615" y="30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49" name="Freeform 3713"/>
              <p:cNvSpPr>
                <a:spLocks/>
              </p:cNvSpPr>
              <p:nvPr/>
            </p:nvSpPr>
            <p:spPr bwMode="auto">
              <a:xfrm>
                <a:off x="1624"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50" name="Freeform 3714"/>
              <p:cNvSpPr>
                <a:spLocks/>
              </p:cNvSpPr>
              <p:nvPr/>
            </p:nvSpPr>
            <p:spPr bwMode="auto">
              <a:xfrm>
                <a:off x="1624" y="308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51" name="Freeform 3715"/>
              <p:cNvSpPr>
                <a:spLocks/>
              </p:cNvSpPr>
              <p:nvPr/>
            </p:nvSpPr>
            <p:spPr bwMode="auto">
              <a:xfrm>
                <a:off x="1633"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52" name="Freeform 3716"/>
              <p:cNvSpPr>
                <a:spLocks/>
              </p:cNvSpPr>
              <p:nvPr/>
            </p:nvSpPr>
            <p:spPr bwMode="auto">
              <a:xfrm>
                <a:off x="1619" y="307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53" name="Freeform 3717"/>
              <p:cNvSpPr>
                <a:spLocks/>
              </p:cNvSpPr>
              <p:nvPr/>
            </p:nvSpPr>
            <p:spPr bwMode="auto">
              <a:xfrm>
                <a:off x="1628"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54" name="Freeform 3718"/>
              <p:cNvSpPr>
                <a:spLocks/>
              </p:cNvSpPr>
              <p:nvPr/>
            </p:nvSpPr>
            <p:spPr bwMode="auto">
              <a:xfrm>
                <a:off x="1628" y="30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55" name="Freeform 3719"/>
              <p:cNvSpPr>
                <a:spLocks/>
              </p:cNvSpPr>
              <p:nvPr/>
            </p:nvSpPr>
            <p:spPr bwMode="auto">
              <a:xfrm>
                <a:off x="1637"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56" name="Freeform 3720"/>
              <p:cNvSpPr>
                <a:spLocks/>
              </p:cNvSpPr>
              <p:nvPr/>
            </p:nvSpPr>
            <p:spPr bwMode="auto">
              <a:xfrm>
                <a:off x="1624" y="30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57" name="Freeform 3721"/>
              <p:cNvSpPr>
                <a:spLocks/>
              </p:cNvSpPr>
              <p:nvPr/>
            </p:nvSpPr>
            <p:spPr bwMode="auto">
              <a:xfrm>
                <a:off x="1637"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58" name="Freeform 3722"/>
              <p:cNvSpPr>
                <a:spLocks/>
              </p:cNvSpPr>
              <p:nvPr/>
            </p:nvSpPr>
            <p:spPr bwMode="auto">
              <a:xfrm>
                <a:off x="1637" y="30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59" name="Freeform 3723"/>
              <p:cNvSpPr>
                <a:spLocks/>
              </p:cNvSpPr>
              <p:nvPr/>
            </p:nvSpPr>
            <p:spPr bwMode="auto">
              <a:xfrm>
                <a:off x="1646"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60" name="Freeform 3724"/>
              <p:cNvSpPr>
                <a:spLocks/>
              </p:cNvSpPr>
              <p:nvPr/>
            </p:nvSpPr>
            <p:spPr bwMode="auto">
              <a:xfrm>
                <a:off x="1633" y="30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61" name="Freeform 3725"/>
              <p:cNvSpPr>
                <a:spLocks/>
              </p:cNvSpPr>
              <p:nvPr/>
            </p:nvSpPr>
            <p:spPr bwMode="auto">
              <a:xfrm>
                <a:off x="1642"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62" name="Freeform 3726"/>
              <p:cNvSpPr>
                <a:spLocks/>
              </p:cNvSpPr>
              <p:nvPr/>
            </p:nvSpPr>
            <p:spPr bwMode="auto">
              <a:xfrm>
                <a:off x="1642" y="308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63" name="Freeform 3727"/>
              <p:cNvSpPr>
                <a:spLocks/>
              </p:cNvSpPr>
              <p:nvPr/>
            </p:nvSpPr>
            <p:spPr bwMode="auto">
              <a:xfrm>
                <a:off x="1651"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64" name="Freeform 3728"/>
              <p:cNvSpPr>
                <a:spLocks/>
              </p:cNvSpPr>
              <p:nvPr/>
            </p:nvSpPr>
            <p:spPr bwMode="auto">
              <a:xfrm>
                <a:off x="1637" y="307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65" name="Freeform 3729"/>
              <p:cNvSpPr>
                <a:spLocks/>
              </p:cNvSpPr>
              <p:nvPr/>
            </p:nvSpPr>
            <p:spPr bwMode="auto">
              <a:xfrm>
                <a:off x="1646"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66" name="Freeform 3730"/>
              <p:cNvSpPr>
                <a:spLocks/>
              </p:cNvSpPr>
              <p:nvPr/>
            </p:nvSpPr>
            <p:spPr bwMode="auto">
              <a:xfrm>
                <a:off x="1646" y="30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67" name="Freeform 3731"/>
              <p:cNvSpPr>
                <a:spLocks/>
              </p:cNvSpPr>
              <p:nvPr/>
            </p:nvSpPr>
            <p:spPr bwMode="auto">
              <a:xfrm>
                <a:off x="1655"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68" name="Freeform 3732"/>
              <p:cNvSpPr>
                <a:spLocks/>
              </p:cNvSpPr>
              <p:nvPr/>
            </p:nvSpPr>
            <p:spPr bwMode="auto">
              <a:xfrm>
                <a:off x="1642" y="30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69" name="Freeform 3733"/>
              <p:cNvSpPr>
                <a:spLocks/>
              </p:cNvSpPr>
              <p:nvPr/>
            </p:nvSpPr>
            <p:spPr bwMode="auto">
              <a:xfrm>
                <a:off x="1651"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70" name="Freeform 3734"/>
              <p:cNvSpPr>
                <a:spLocks/>
              </p:cNvSpPr>
              <p:nvPr/>
            </p:nvSpPr>
            <p:spPr bwMode="auto">
              <a:xfrm>
                <a:off x="1651" y="308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71" name="Freeform 3735"/>
              <p:cNvSpPr>
                <a:spLocks/>
              </p:cNvSpPr>
              <p:nvPr/>
            </p:nvSpPr>
            <p:spPr bwMode="auto">
              <a:xfrm>
                <a:off x="1660"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72" name="Freeform 3736"/>
              <p:cNvSpPr>
                <a:spLocks/>
              </p:cNvSpPr>
              <p:nvPr/>
            </p:nvSpPr>
            <p:spPr bwMode="auto">
              <a:xfrm>
                <a:off x="1646" y="307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73" name="Freeform 3737"/>
              <p:cNvSpPr>
                <a:spLocks/>
              </p:cNvSpPr>
              <p:nvPr/>
            </p:nvSpPr>
            <p:spPr bwMode="auto">
              <a:xfrm>
                <a:off x="1655"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74" name="Freeform 3738"/>
              <p:cNvSpPr>
                <a:spLocks/>
              </p:cNvSpPr>
              <p:nvPr/>
            </p:nvSpPr>
            <p:spPr bwMode="auto">
              <a:xfrm>
                <a:off x="1655"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75" name="Freeform 3739"/>
              <p:cNvSpPr>
                <a:spLocks/>
              </p:cNvSpPr>
              <p:nvPr/>
            </p:nvSpPr>
            <p:spPr bwMode="auto">
              <a:xfrm>
                <a:off x="1664"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76" name="Freeform 3740"/>
              <p:cNvSpPr>
                <a:spLocks/>
              </p:cNvSpPr>
              <p:nvPr/>
            </p:nvSpPr>
            <p:spPr bwMode="auto">
              <a:xfrm>
                <a:off x="1651" y="307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77" name="Freeform 3741"/>
              <p:cNvSpPr>
                <a:spLocks/>
              </p:cNvSpPr>
              <p:nvPr/>
            </p:nvSpPr>
            <p:spPr bwMode="auto">
              <a:xfrm>
                <a:off x="1660"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78" name="Freeform 3742"/>
              <p:cNvSpPr>
                <a:spLocks/>
              </p:cNvSpPr>
              <p:nvPr/>
            </p:nvSpPr>
            <p:spPr bwMode="auto">
              <a:xfrm>
                <a:off x="1660" y="308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79" name="Freeform 3743"/>
              <p:cNvSpPr>
                <a:spLocks/>
              </p:cNvSpPr>
              <p:nvPr/>
            </p:nvSpPr>
            <p:spPr bwMode="auto">
              <a:xfrm>
                <a:off x="1669"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80" name="Freeform 3744"/>
              <p:cNvSpPr>
                <a:spLocks/>
              </p:cNvSpPr>
              <p:nvPr/>
            </p:nvSpPr>
            <p:spPr bwMode="auto">
              <a:xfrm>
                <a:off x="1655"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81" name="Freeform 3745"/>
              <p:cNvSpPr>
                <a:spLocks/>
              </p:cNvSpPr>
              <p:nvPr/>
            </p:nvSpPr>
            <p:spPr bwMode="auto">
              <a:xfrm>
                <a:off x="1664"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82" name="Freeform 3746"/>
              <p:cNvSpPr>
                <a:spLocks/>
              </p:cNvSpPr>
              <p:nvPr/>
            </p:nvSpPr>
            <p:spPr bwMode="auto">
              <a:xfrm>
                <a:off x="1664"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83" name="Freeform 3747"/>
              <p:cNvSpPr>
                <a:spLocks/>
              </p:cNvSpPr>
              <p:nvPr/>
            </p:nvSpPr>
            <p:spPr bwMode="auto">
              <a:xfrm>
                <a:off x="1673"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84" name="Freeform 3748"/>
              <p:cNvSpPr>
                <a:spLocks/>
              </p:cNvSpPr>
              <p:nvPr/>
            </p:nvSpPr>
            <p:spPr bwMode="auto">
              <a:xfrm>
                <a:off x="1660" y="307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85" name="Freeform 3749"/>
              <p:cNvSpPr>
                <a:spLocks/>
              </p:cNvSpPr>
              <p:nvPr/>
            </p:nvSpPr>
            <p:spPr bwMode="auto">
              <a:xfrm>
                <a:off x="1669"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86" name="Freeform 3750"/>
              <p:cNvSpPr>
                <a:spLocks/>
              </p:cNvSpPr>
              <p:nvPr/>
            </p:nvSpPr>
            <p:spPr bwMode="auto">
              <a:xfrm>
                <a:off x="1669" y="308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87" name="Freeform 3751"/>
              <p:cNvSpPr>
                <a:spLocks/>
              </p:cNvSpPr>
              <p:nvPr/>
            </p:nvSpPr>
            <p:spPr bwMode="auto">
              <a:xfrm>
                <a:off x="1678"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88" name="Freeform 3752"/>
              <p:cNvSpPr>
                <a:spLocks/>
              </p:cNvSpPr>
              <p:nvPr/>
            </p:nvSpPr>
            <p:spPr bwMode="auto">
              <a:xfrm>
                <a:off x="1664"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89" name="Freeform 3753"/>
              <p:cNvSpPr>
                <a:spLocks/>
              </p:cNvSpPr>
              <p:nvPr/>
            </p:nvSpPr>
            <p:spPr bwMode="auto">
              <a:xfrm>
                <a:off x="1673"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90" name="Freeform 3754"/>
              <p:cNvSpPr>
                <a:spLocks/>
              </p:cNvSpPr>
              <p:nvPr/>
            </p:nvSpPr>
            <p:spPr bwMode="auto">
              <a:xfrm>
                <a:off x="1673"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91" name="Freeform 3755"/>
              <p:cNvSpPr>
                <a:spLocks/>
              </p:cNvSpPr>
              <p:nvPr/>
            </p:nvSpPr>
            <p:spPr bwMode="auto">
              <a:xfrm>
                <a:off x="1682"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92" name="Freeform 3756"/>
              <p:cNvSpPr>
                <a:spLocks/>
              </p:cNvSpPr>
              <p:nvPr/>
            </p:nvSpPr>
            <p:spPr bwMode="auto">
              <a:xfrm>
                <a:off x="1669" y="307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93" name="Freeform 3757"/>
              <p:cNvSpPr>
                <a:spLocks/>
              </p:cNvSpPr>
              <p:nvPr/>
            </p:nvSpPr>
            <p:spPr bwMode="auto">
              <a:xfrm>
                <a:off x="1678"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94" name="Freeform 3758"/>
              <p:cNvSpPr>
                <a:spLocks/>
              </p:cNvSpPr>
              <p:nvPr/>
            </p:nvSpPr>
            <p:spPr bwMode="auto">
              <a:xfrm>
                <a:off x="1678" y="308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95" name="Freeform 3759"/>
              <p:cNvSpPr>
                <a:spLocks/>
              </p:cNvSpPr>
              <p:nvPr/>
            </p:nvSpPr>
            <p:spPr bwMode="auto">
              <a:xfrm>
                <a:off x="1687"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296" name="Freeform 3760"/>
              <p:cNvSpPr>
                <a:spLocks/>
              </p:cNvSpPr>
              <p:nvPr/>
            </p:nvSpPr>
            <p:spPr bwMode="auto">
              <a:xfrm>
                <a:off x="1673"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297" name="Freeform 3761"/>
              <p:cNvSpPr>
                <a:spLocks/>
              </p:cNvSpPr>
              <p:nvPr/>
            </p:nvSpPr>
            <p:spPr bwMode="auto">
              <a:xfrm>
                <a:off x="1682"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298" name="Freeform 3762"/>
              <p:cNvSpPr>
                <a:spLocks/>
              </p:cNvSpPr>
              <p:nvPr/>
            </p:nvSpPr>
            <p:spPr bwMode="auto">
              <a:xfrm>
                <a:off x="1682"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299" name="Freeform 3763"/>
              <p:cNvSpPr>
                <a:spLocks/>
              </p:cNvSpPr>
              <p:nvPr/>
            </p:nvSpPr>
            <p:spPr bwMode="auto">
              <a:xfrm>
                <a:off x="1691"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00" name="Freeform 3764"/>
              <p:cNvSpPr>
                <a:spLocks/>
              </p:cNvSpPr>
              <p:nvPr/>
            </p:nvSpPr>
            <p:spPr bwMode="auto">
              <a:xfrm>
                <a:off x="1678" y="307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01" name="Freeform 3765"/>
              <p:cNvSpPr>
                <a:spLocks/>
              </p:cNvSpPr>
              <p:nvPr/>
            </p:nvSpPr>
            <p:spPr bwMode="auto">
              <a:xfrm>
                <a:off x="1687"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02" name="Freeform 3766"/>
              <p:cNvSpPr>
                <a:spLocks/>
              </p:cNvSpPr>
              <p:nvPr/>
            </p:nvSpPr>
            <p:spPr bwMode="auto">
              <a:xfrm>
                <a:off x="1687" y="308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03" name="Freeform 3767"/>
              <p:cNvSpPr>
                <a:spLocks/>
              </p:cNvSpPr>
              <p:nvPr/>
            </p:nvSpPr>
            <p:spPr bwMode="auto">
              <a:xfrm>
                <a:off x="1696"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04" name="Freeform 3768"/>
              <p:cNvSpPr>
                <a:spLocks/>
              </p:cNvSpPr>
              <p:nvPr/>
            </p:nvSpPr>
            <p:spPr bwMode="auto">
              <a:xfrm>
                <a:off x="1682"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05" name="Freeform 3769"/>
              <p:cNvSpPr>
                <a:spLocks/>
              </p:cNvSpPr>
              <p:nvPr/>
            </p:nvSpPr>
            <p:spPr bwMode="auto">
              <a:xfrm>
                <a:off x="1691"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06" name="Freeform 3770"/>
              <p:cNvSpPr>
                <a:spLocks/>
              </p:cNvSpPr>
              <p:nvPr/>
            </p:nvSpPr>
            <p:spPr bwMode="auto">
              <a:xfrm>
                <a:off x="1691"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07" name="Freeform 3771"/>
              <p:cNvSpPr>
                <a:spLocks/>
              </p:cNvSpPr>
              <p:nvPr/>
            </p:nvSpPr>
            <p:spPr bwMode="auto">
              <a:xfrm>
                <a:off x="1700"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08" name="Freeform 3772"/>
              <p:cNvSpPr>
                <a:spLocks/>
              </p:cNvSpPr>
              <p:nvPr/>
            </p:nvSpPr>
            <p:spPr bwMode="auto">
              <a:xfrm>
                <a:off x="1687" y="307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09" name="Freeform 3773"/>
              <p:cNvSpPr>
                <a:spLocks/>
              </p:cNvSpPr>
              <p:nvPr/>
            </p:nvSpPr>
            <p:spPr bwMode="auto">
              <a:xfrm>
                <a:off x="1696"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10" name="Freeform 3774"/>
              <p:cNvSpPr>
                <a:spLocks/>
              </p:cNvSpPr>
              <p:nvPr/>
            </p:nvSpPr>
            <p:spPr bwMode="auto">
              <a:xfrm>
                <a:off x="1696"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11" name="Freeform 3775"/>
              <p:cNvSpPr>
                <a:spLocks/>
              </p:cNvSpPr>
              <p:nvPr/>
            </p:nvSpPr>
            <p:spPr bwMode="auto">
              <a:xfrm>
                <a:off x="1705"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12" name="Freeform 3776"/>
              <p:cNvSpPr>
                <a:spLocks/>
              </p:cNvSpPr>
              <p:nvPr/>
            </p:nvSpPr>
            <p:spPr bwMode="auto">
              <a:xfrm>
                <a:off x="1691"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13" name="Freeform 3777"/>
              <p:cNvSpPr>
                <a:spLocks/>
              </p:cNvSpPr>
              <p:nvPr/>
            </p:nvSpPr>
            <p:spPr bwMode="auto">
              <a:xfrm>
                <a:off x="1700"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14" name="Freeform 3778"/>
              <p:cNvSpPr>
                <a:spLocks/>
              </p:cNvSpPr>
              <p:nvPr/>
            </p:nvSpPr>
            <p:spPr bwMode="auto">
              <a:xfrm>
                <a:off x="1700"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15" name="Freeform 3779"/>
              <p:cNvSpPr>
                <a:spLocks/>
              </p:cNvSpPr>
              <p:nvPr/>
            </p:nvSpPr>
            <p:spPr bwMode="auto">
              <a:xfrm>
                <a:off x="1710"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16" name="Freeform 3780"/>
              <p:cNvSpPr>
                <a:spLocks/>
              </p:cNvSpPr>
              <p:nvPr/>
            </p:nvSpPr>
            <p:spPr bwMode="auto">
              <a:xfrm>
                <a:off x="1696"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17" name="Freeform 3781"/>
              <p:cNvSpPr>
                <a:spLocks/>
              </p:cNvSpPr>
              <p:nvPr/>
            </p:nvSpPr>
            <p:spPr bwMode="auto">
              <a:xfrm>
                <a:off x="1705"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18" name="Freeform 3782"/>
              <p:cNvSpPr>
                <a:spLocks/>
              </p:cNvSpPr>
              <p:nvPr/>
            </p:nvSpPr>
            <p:spPr bwMode="auto">
              <a:xfrm>
                <a:off x="1705"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19" name="Freeform 3783"/>
              <p:cNvSpPr>
                <a:spLocks/>
              </p:cNvSpPr>
              <p:nvPr/>
            </p:nvSpPr>
            <p:spPr bwMode="auto">
              <a:xfrm>
                <a:off x="1714"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20" name="Freeform 3784"/>
              <p:cNvSpPr>
                <a:spLocks/>
              </p:cNvSpPr>
              <p:nvPr/>
            </p:nvSpPr>
            <p:spPr bwMode="auto">
              <a:xfrm>
                <a:off x="1700"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21" name="Freeform 3785"/>
              <p:cNvSpPr>
                <a:spLocks/>
              </p:cNvSpPr>
              <p:nvPr/>
            </p:nvSpPr>
            <p:spPr bwMode="auto">
              <a:xfrm>
                <a:off x="1710"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22" name="Freeform 3786"/>
              <p:cNvSpPr>
                <a:spLocks/>
              </p:cNvSpPr>
              <p:nvPr/>
            </p:nvSpPr>
            <p:spPr bwMode="auto">
              <a:xfrm>
                <a:off x="1710" y="30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23" name="Freeform 3787"/>
              <p:cNvSpPr>
                <a:spLocks/>
              </p:cNvSpPr>
              <p:nvPr/>
            </p:nvSpPr>
            <p:spPr bwMode="auto">
              <a:xfrm>
                <a:off x="1719"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24" name="Freeform 3788"/>
              <p:cNvSpPr>
                <a:spLocks/>
              </p:cNvSpPr>
              <p:nvPr/>
            </p:nvSpPr>
            <p:spPr bwMode="auto">
              <a:xfrm>
                <a:off x="1705"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25" name="Freeform 3789"/>
              <p:cNvSpPr>
                <a:spLocks/>
              </p:cNvSpPr>
              <p:nvPr/>
            </p:nvSpPr>
            <p:spPr bwMode="auto">
              <a:xfrm>
                <a:off x="1714"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26" name="Freeform 3790"/>
              <p:cNvSpPr>
                <a:spLocks/>
              </p:cNvSpPr>
              <p:nvPr/>
            </p:nvSpPr>
            <p:spPr bwMode="auto">
              <a:xfrm>
                <a:off x="1714"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27" name="Freeform 3791"/>
              <p:cNvSpPr>
                <a:spLocks/>
              </p:cNvSpPr>
              <p:nvPr/>
            </p:nvSpPr>
            <p:spPr bwMode="auto">
              <a:xfrm>
                <a:off x="1723"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28" name="Freeform 3792"/>
              <p:cNvSpPr>
                <a:spLocks/>
              </p:cNvSpPr>
              <p:nvPr/>
            </p:nvSpPr>
            <p:spPr bwMode="auto">
              <a:xfrm>
                <a:off x="1710" y="30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29" name="Freeform 3793"/>
              <p:cNvSpPr>
                <a:spLocks/>
              </p:cNvSpPr>
              <p:nvPr/>
            </p:nvSpPr>
            <p:spPr bwMode="auto">
              <a:xfrm>
                <a:off x="1719"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30" name="Freeform 3794"/>
              <p:cNvSpPr>
                <a:spLocks/>
              </p:cNvSpPr>
              <p:nvPr/>
            </p:nvSpPr>
            <p:spPr bwMode="auto">
              <a:xfrm>
                <a:off x="1719" y="30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31" name="Freeform 3795"/>
              <p:cNvSpPr>
                <a:spLocks/>
              </p:cNvSpPr>
              <p:nvPr/>
            </p:nvSpPr>
            <p:spPr bwMode="auto">
              <a:xfrm>
                <a:off x="1728"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32" name="Freeform 3796"/>
              <p:cNvSpPr>
                <a:spLocks/>
              </p:cNvSpPr>
              <p:nvPr/>
            </p:nvSpPr>
            <p:spPr bwMode="auto">
              <a:xfrm>
                <a:off x="1714"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33" name="Freeform 3797"/>
              <p:cNvSpPr>
                <a:spLocks/>
              </p:cNvSpPr>
              <p:nvPr/>
            </p:nvSpPr>
            <p:spPr bwMode="auto">
              <a:xfrm>
                <a:off x="1723"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34" name="Freeform 3798"/>
              <p:cNvSpPr>
                <a:spLocks/>
              </p:cNvSpPr>
              <p:nvPr/>
            </p:nvSpPr>
            <p:spPr bwMode="auto">
              <a:xfrm>
                <a:off x="1723"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35" name="Freeform 3799"/>
              <p:cNvSpPr>
                <a:spLocks/>
              </p:cNvSpPr>
              <p:nvPr/>
            </p:nvSpPr>
            <p:spPr bwMode="auto">
              <a:xfrm>
                <a:off x="1732"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36" name="Freeform 3800"/>
              <p:cNvSpPr>
                <a:spLocks/>
              </p:cNvSpPr>
              <p:nvPr/>
            </p:nvSpPr>
            <p:spPr bwMode="auto">
              <a:xfrm>
                <a:off x="1719" y="30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37" name="Freeform 3801"/>
              <p:cNvSpPr>
                <a:spLocks/>
              </p:cNvSpPr>
              <p:nvPr/>
            </p:nvSpPr>
            <p:spPr bwMode="auto">
              <a:xfrm>
                <a:off x="1728"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38" name="Freeform 3802"/>
              <p:cNvSpPr>
                <a:spLocks/>
              </p:cNvSpPr>
              <p:nvPr/>
            </p:nvSpPr>
            <p:spPr bwMode="auto">
              <a:xfrm>
                <a:off x="1728" y="30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39" name="Freeform 3803"/>
              <p:cNvSpPr>
                <a:spLocks/>
              </p:cNvSpPr>
              <p:nvPr/>
            </p:nvSpPr>
            <p:spPr bwMode="auto">
              <a:xfrm>
                <a:off x="1737"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40" name="Freeform 3804"/>
              <p:cNvSpPr>
                <a:spLocks/>
              </p:cNvSpPr>
              <p:nvPr/>
            </p:nvSpPr>
            <p:spPr bwMode="auto">
              <a:xfrm>
                <a:off x="1723"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41" name="Freeform 3805"/>
              <p:cNvSpPr>
                <a:spLocks/>
              </p:cNvSpPr>
              <p:nvPr/>
            </p:nvSpPr>
            <p:spPr bwMode="auto">
              <a:xfrm>
                <a:off x="1732"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42" name="Freeform 3806"/>
              <p:cNvSpPr>
                <a:spLocks/>
              </p:cNvSpPr>
              <p:nvPr/>
            </p:nvSpPr>
            <p:spPr bwMode="auto">
              <a:xfrm>
                <a:off x="1732"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43" name="Freeform 3807"/>
              <p:cNvSpPr>
                <a:spLocks/>
              </p:cNvSpPr>
              <p:nvPr/>
            </p:nvSpPr>
            <p:spPr bwMode="auto">
              <a:xfrm>
                <a:off x="1741"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44" name="Freeform 3808"/>
              <p:cNvSpPr>
                <a:spLocks/>
              </p:cNvSpPr>
              <p:nvPr/>
            </p:nvSpPr>
            <p:spPr bwMode="auto">
              <a:xfrm>
                <a:off x="1728" y="30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45" name="Freeform 3809"/>
              <p:cNvSpPr>
                <a:spLocks/>
              </p:cNvSpPr>
              <p:nvPr/>
            </p:nvSpPr>
            <p:spPr bwMode="auto">
              <a:xfrm>
                <a:off x="1737"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46" name="Freeform 3810"/>
              <p:cNvSpPr>
                <a:spLocks/>
              </p:cNvSpPr>
              <p:nvPr/>
            </p:nvSpPr>
            <p:spPr bwMode="auto">
              <a:xfrm>
                <a:off x="1737" y="30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47" name="Freeform 3811"/>
              <p:cNvSpPr>
                <a:spLocks/>
              </p:cNvSpPr>
              <p:nvPr/>
            </p:nvSpPr>
            <p:spPr bwMode="auto">
              <a:xfrm>
                <a:off x="1746"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48" name="Freeform 3812"/>
              <p:cNvSpPr>
                <a:spLocks/>
              </p:cNvSpPr>
              <p:nvPr/>
            </p:nvSpPr>
            <p:spPr bwMode="auto">
              <a:xfrm>
                <a:off x="1732"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49" name="Freeform 3813"/>
              <p:cNvSpPr>
                <a:spLocks/>
              </p:cNvSpPr>
              <p:nvPr/>
            </p:nvSpPr>
            <p:spPr bwMode="auto">
              <a:xfrm>
                <a:off x="1741"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50" name="Freeform 3814"/>
              <p:cNvSpPr>
                <a:spLocks/>
              </p:cNvSpPr>
              <p:nvPr/>
            </p:nvSpPr>
            <p:spPr bwMode="auto">
              <a:xfrm>
                <a:off x="1741"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51" name="Freeform 3815"/>
              <p:cNvSpPr>
                <a:spLocks/>
              </p:cNvSpPr>
              <p:nvPr/>
            </p:nvSpPr>
            <p:spPr bwMode="auto">
              <a:xfrm>
                <a:off x="1750"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52" name="Freeform 3816"/>
              <p:cNvSpPr>
                <a:spLocks/>
              </p:cNvSpPr>
              <p:nvPr/>
            </p:nvSpPr>
            <p:spPr bwMode="auto">
              <a:xfrm>
                <a:off x="1737" y="30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53" name="Freeform 3817"/>
              <p:cNvSpPr>
                <a:spLocks/>
              </p:cNvSpPr>
              <p:nvPr/>
            </p:nvSpPr>
            <p:spPr bwMode="auto">
              <a:xfrm>
                <a:off x="1746"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54" name="Freeform 3818"/>
              <p:cNvSpPr>
                <a:spLocks/>
              </p:cNvSpPr>
              <p:nvPr/>
            </p:nvSpPr>
            <p:spPr bwMode="auto">
              <a:xfrm>
                <a:off x="1746" y="30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55" name="Freeform 3819"/>
              <p:cNvSpPr>
                <a:spLocks/>
              </p:cNvSpPr>
              <p:nvPr/>
            </p:nvSpPr>
            <p:spPr bwMode="auto">
              <a:xfrm>
                <a:off x="1755"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56" name="Freeform 3820"/>
              <p:cNvSpPr>
                <a:spLocks/>
              </p:cNvSpPr>
              <p:nvPr/>
            </p:nvSpPr>
            <p:spPr bwMode="auto">
              <a:xfrm>
                <a:off x="1741"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57" name="Freeform 3821"/>
              <p:cNvSpPr>
                <a:spLocks/>
              </p:cNvSpPr>
              <p:nvPr/>
            </p:nvSpPr>
            <p:spPr bwMode="auto">
              <a:xfrm>
                <a:off x="1750"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58" name="Freeform 3822"/>
              <p:cNvSpPr>
                <a:spLocks/>
              </p:cNvSpPr>
              <p:nvPr/>
            </p:nvSpPr>
            <p:spPr bwMode="auto">
              <a:xfrm>
                <a:off x="1750"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359" name="Freeform 3823"/>
              <p:cNvSpPr>
                <a:spLocks/>
              </p:cNvSpPr>
              <p:nvPr/>
            </p:nvSpPr>
            <p:spPr bwMode="auto">
              <a:xfrm>
                <a:off x="1759"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360" name="Freeform 3824"/>
              <p:cNvSpPr>
                <a:spLocks/>
              </p:cNvSpPr>
              <p:nvPr/>
            </p:nvSpPr>
            <p:spPr bwMode="auto">
              <a:xfrm>
                <a:off x="1746" y="30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361" name="Freeform 3825"/>
              <p:cNvSpPr>
                <a:spLocks/>
              </p:cNvSpPr>
              <p:nvPr/>
            </p:nvSpPr>
            <p:spPr bwMode="auto">
              <a:xfrm>
                <a:off x="1755"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362" name="Freeform 3826"/>
              <p:cNvSpPr>
                <a:spLocks/>
              </p:cNvSpPr>
              <p:nvPr/>
            </p:nvSpPr>
            <p:spPr bwMode="auto">
              <a:xfrm>
                <a:off x="1755" y="307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23" name="Group 4028"/>
            <p:cNvGrpSpPr>
              <a:grpSpLocks/>
            </p:cNvGrpSpPr>
            <p:nvPr/>
          </p:nvGrpSpPr>
          <p:grpSpPr bwMode="auto">
            <a:xfrm>
              <a:off x="1750" y="3049"/>
              <a:ext cx="177" cy="27"/>
              <a:chOff x="1750" y="3049"/>
              <a:chExt cx="177" cy="27"/>
            </a:xfrm>
          </p:grpSpPr>
          <p:sp>
            <p:nvSpPr>
              <p:cNvPr id="28963" name="Freeform 3828"/>
              <p:cNvSpPr>
                <a:spLocks/>
              </p:cNvSpPr>
              <p:nvPr/>
            </p:nvSpPr>
            <p:spPr bwMode="auto">
              <a:xfrm>
                <a:off x="1764"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64" name="Freeform 3829"/>
              <p:cNvSpPr>
                <a:spLocks/>
              </p:cNvSpPr>
              <p:nvPr/>
            </p:nvSpPr>
            <p:spPr bwMode="auto">
              <a:xfrm>
                <a:off x="1750"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65" name="Freeform 3830"/>
              <p:cNvSpPr>
                <a:spLocks/>
              </p:cNvSpPr>
              <p:nvPr/>
            </p:nvSpPr>
            <p:spPr bwMode="auto">
              <a:xfrm>
                <a:off x="1759"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66" name="Freeform 3831"/>
              <p:cNvSpPr>
                <a:spLocks/>
              </p:cNvSpPr>
              <p:nvPr/>
            </p:nvSpPr>
            <p:spPr bwMode="auto">
              <a:xfrm>
                <a:off x="1759"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67" name="Freeform 3832"/>
              <p:cNvSpPr>
                <a:spLocks/>
              </p:cNvSpPr>
              <p:nvPr/>
            </p:nvSpPr>
            <p:spPr bwMode="auto">
              <a:xfrm>
                <a:off x="1768"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68" name="Freeform 3833"/>
              <p:cNvSpPr>
                <a:spLocks/>
              </p:cNvSpPr>
              <p:nvPr/>
            </p:nvSpPr>
            <p:spPr bwMode="auto">
              <a:xfrm>
                <a:off x="1755"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69" name="Freeform 3834"/>
              <p:cNvSpPr>
                <a:spLocks/>
              </p:cNvSpPr>
              <p:nvPr/>
            </p:nvSpPr>
            <p:spPr bwMode="auto">
              <a:xfrm>
                <a:off x="1764"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70" name="Freeform 3835"/>
              <p:cNvSpPr>
                <a:spLocks/>
              </p:cNvSpPr>
              <p:nvPr/>
            </p:nvSpPr>
            <p:spPr bwMode="auto">
              <a:xfrm>
                <a:off x="1764" y="307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71" name="Freeform 3836"/>
              <p:cNvSpPr>
                <a:spLocks/>
              </p:cNvSpPr>
              <p:nvPr/>
            </p:nvSpPr>
            <p:spPr bwMode="auto">
              <a:xfrm>
                <a:off x="1773"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72" name="Freeform 3837"/>
              <p:cNvSpPr>
                <a:spLocks/>
              </p:cNvSpPr>
              <p:nvPr/>
            </p:nvSpPr>
            <p:spPr bwMode="auto">
              <a:xfrm>
                <a:off x="1759"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73" name="Freeform 3838"/>
              <p:cNvSpPr>
                <a:spLocks/>
              </p:cNvSpPr>
              <p:nvPr/>
            </p:nvSpPr>
            <p:spPr bwMode="auto">
              <a:xfrm>
                <a:off x="1768"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74" name="Freeform 3839"/>
              <p:cNvSpPr>
                <a:spLocks/>
              </p:cNvSpPr>
              <p:nvPr/>
            </p:nvSpPr>
            <p:spPr bwMode="auto">
              <a:xfrm>
                <a:off x="1768"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75" name="Freeform 3840"/>
              <p:cNvSpPr>
                <a:spLocks/>
              </p:cNvSpPr>
              <p:nvPr/>
            </p:nvSpPr>
            <p:spPr bwMode="auto">
              <a:xfrm>
                <a:off x="1777"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76" name="Freeform 3841"/>
              <p:cNvSpPr>
                <a:spLocks/>
              </p:cNvSpPr>
              <p:nvPr/>
            </p:nvSpPr>
            <p:spPr bwMode="auto">
              <a:xfrm>
                <a:off x="1764"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77" name="Freeform 3842"/>
              <p:cNvSpPr>
                <a:spLocks/>
              </p:cNvSpPr>
              <p:nvPr/>
            </p:nvSpPr>
            <p:spPr bwMode="auto">
              <a:xfrm>
                <a:off x="1773"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78" name="Freeform 3843"/>
              <p:cNvSpPr>
                <a:spLocks/>
              </p:cNvSpPr>
              <p:nvPr/>
            </p:nvSpPr>
            <p:spPr bwMode="auto">
              <a:xfrm>
                <a:off x="1773" y="307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79" name="Freeform 3844"/>
              <p:cNvSpPr>
                <a:spLocks/>
              </p:cNvSpPr>
              <p:nvPr/>
            </p:nvSpPr>
            <p:spPr bwMode="auto">
              <a:xfrm>
                <a:off x="1782"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80" name="Freeform 3845"/>
              <p:cNvSpPr>
                <a:spLocks/>
              </p:cNvSpPr>
              <p:nvPr/>
            </p:nvSpPr>
            <p:spPr bwMode="auto">
              <a:xfrm>
                <a:off x="1768"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81" name="Freeform 3846"/>
              <p:cNvSpPr>
                <a:spLocks/>
              </p:cNvSpPr>
              <p:nvPr/>
            </p:nvSpPr>
            <p:spPr bwMode="auto">
              <a:xfrm>
                <a:off x="1777"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82" name="Freeform 3847"/>
              <p:cNvSpPr>
                <a:spLocks/>
              </p:cNvSpPr>
              <p:nvPr/>
            </p:nvSpPr>
            <p:spPr bwMode="auto">
              <a:xfrm>
                <a:off x="1777"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83" name="Freeform 3848"/>
              <p:cNvSpPr>
                <a:spLocks/>
              </p:cNvSpPr>
              <p:nvPr/>
            </p:nvSpPr>
            <p:spPr bwMode="auto">
              <a:xfrm>
                <a:off x="1786"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84" name="Freeform 3849"/>
              <p:cNvSpPr>
                <a:spLocks/>
              </p:cNvSpPr>
              <p:nvPr/>
            </p:nvSpPr>
            <p:spPr bwMode="auto">
              <a:xfrm>
                <a:off x="1773"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85" name="Freeform 3850"/>
              <p:cNvSpPr>
                <a:spLocks/>
              </p:cNvSpPr>
              <p:nvPr/>
            </p:nvSpPr>
            <p:spPr bwMode="auto">
              <a:xfrm>
                <a:off x="1782"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86" name="Freeform 3851"/>
              <p:cNvSpPr>
                <a:spLocks/>
              </p:cNvSpPr>
              <p:nvPr/>
            </p:nvSpPr>
            <p:spPr bwMode="auto">
              <a:xfrm>
                <a:off x="1782" y="307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87" name="Freeform 3852"/>
              <p:cNvSpPr>
                <a:spLocks/>
              </p:cNvSpPr>
              <p:nvPr/>
            </p:nvSpPr>
            <p:spPr bwMode="auto">
              <a:xfrm>
                <a:off x="1791"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88" name="Freeform 3853"/>
              <p:cNvSpPr>
                <a:spLocks/>
              </p:cNvSpPr>
              <p:nvPr/>
            </p:nvSpPr>
            <p:spPr bwMode="auto">
              <a:xfrm>
                <a:off x="1777"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89" name="Freeform 3854"/>
              <p:cNvSpPr>
                <a:spLocks/>
              </p:cNvSpPr>
              <p:nvPr/>
            </p:nvSpPr>
            <p:spPr bwMode="auto">
              <a:xfrm>
                <a:off x="1786"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90" name="Freeform 3855"/>
              <p:cNvSpPr>
                <a:spLocks/>
              </p:cNvSpPr>
              <p:nvPr/>
            </p:nvSpPr>
            <p:spPr bwMode="auto">
              <a:xfrm>
                <a:off x="1786"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91" name="Freeform 3856"/>
              <p:cNvSpPr>
                <a:spLocks/>
              </p:cNvSpPr>
              <p:nvPr/>
            </p:nvSpPr>
            <p:spPr bwMode="auto">
              <a:xfrm>
                <a:off x="1795"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92" name="Freeform 3857"/>
              <p:cNvSpPr>
                <a:spLocks/>
              </p:cNvSpPr>
              <p:nvPr/>
            </p:nvSpPr>
            <p:spPr bwMode="auto">
              <a:xfrm>
                <a:off x="1782"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93" name="Freeform 3858"/>
              <p:cNvSpPr>
                <a:spLocks/>
              </p:cNvSpPr>
              <p:nvPr/>
            </p:nvSpPr>
            <p:spPr bwMode="auto">
              <a:xfrm>
                <a:off x="1791"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94" name="Freeform 3859"/>
              <p:cNvSpPr>
                <a:spLocks/>
              </p:cNvSpPr>
              <p:nvPr/>
            </p:nvSpPr>
            <p:spPr bwMode="auto">
              <a:xfrm>
                <a:off x="1791"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95" name="Freeform 3860"/>
              <p:cNvSpPr>
                <a:spLocks/>
              </p:cNvSpPr>
              <p:nvPr/>
            </p:nvSpPr>
            <p:spPr bwMode="auto">
              <a:xfrm>
                <a:off x="1800"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96" name="Freeform 3861"/>
              <p:cNvSpPr>
                <a:spLocks/>
              </p:cNvSpPr>
              <p:nvPr/>
            </p:nvSpPr>
            <p:spPr bwMode="auto">
              <a:xfrm>
                <a:off x="1786"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97" name="Freeform 3862"/>
              <p:cNvSpPr>
                <a:spLocks/>
              </p:cNvSpPr>
              <p:nvPr/>
            </p:nvSpPr>
            <p:spPr bwMode="auto">
              <a:xfrm>
                <a:off x="1800"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98" name="Freeform 3863"/>
              <p:cNvSpPr>
                <a:spLocks/>
              </p:cNvSpPr>
              <p:nvPr/>
            </p:nvSpPr>
            <p:spPr bwMode="auto">
              <a:xfrm>
                <a:off x="1800"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99" name="Freeform 3864"/>
              <p:cNvSpPr>
                <a:spLocks/>
              </p:cNvSpPr>
              <p:nvPr/>
            </p:nvSpPr>
            <p:spPr bwMode="auto">
              <a:xfrm>
                <a:off x="1809"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00" name="Freeform 3865"/>
              <p:cNvSpPr>
                <a:spLocks/>
              </p:cNvSpPr>
              <p:nvPr/>
            </p:nvSpPr>
            <p:spPr bwMode="auto">
              <a:xfrm>
                <a:off x="1795"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01" name="Freeform 3866"/>
              <p:cNvSpPr>
                <a:spLocks/>
              </p:cNvSpPr>
              <p:nvPr/>
            </p:nvSpPr>
            <p:spPr bwMode="auto">
              <a:xfrm>
                <a:off x="1805"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02" name="Freeform 3867"/>
              <p:cNvSpPr>
                <a:spLocks/>
              </p:cNvSpPr>
              <p:nvPr/>
            </p:nvSpPr>
            <p:spPr bwMode="auto">
              <a:xfrm>
                <a:off x="1805" y="307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03" name="Freeform 3868"/>
              <p:cNvSpPr>
                <a:spLocks/>
              </p:cNvSpPr>
              <p:nvPr/>
            </p:nvSpPr>
            <p:spPr bwMode="auto">
              <a:xfrm>
                <a:off x="1814"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04" name="Freeform 3869"/>
              <p:cNvSpPr>
                <a:spLocks/>
              </p:cNvSpPr>
              <p:nvPr/>
            </p:nvSpPr>
            <p:spPr bwMode="auto">
              <a:xfrm>
                <a:off x="1800"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05" name="Freeform 3870"/>
              <p:cNvSpPr>
                <a:spLocks/>
              </p:cNvSpPr>
              <p:nvPr/>
            </p:nvSpPr>
            <p:spPr bwMode="auto">
              <a:xfrm>
                <a:off x="1809"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06" name="Freeform 3871"/>
              <p:cNvSpPr>
                <a:spLocks/>
              </p:cNvSpPr>
              <p:nvPr/>
            </p:nvSpPr>
            <p:spPr bwMode="auto">
              <a:xfrm>
                <a:off x="1809"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07" name="Freeform 3872"/>
              <p:cNvSpPr>
                <a:spLocks/>
              </p:cNvSpPr>
              <p:nvPr/>
            </p:nvSpPr>
            <p:spPr bwMode="auto">
              <a:xfrm>
                <a:off x="1818"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08" name="Freeform 3873"/>
              <p:cNvSpPr>
                <a:spLocks/>
              </p:cNvSpPr>
              <p:nvPr/>
            </p:nvSpPr>
            <p:spPr bwMode="auto">
              <a:xfrm>
                <a:off x="1805"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09" name="Freeform 3874"/>
              <p:cNvSpPr>
                <a:spLocks/>
              </p:cNvSpPr>
              <p:nvPr/>
            </p:nvSpPr>
            <p:spPr bwMode="auto">
              <a:xfrm>
                <a:off x="1814"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10" name="Freeform 3875"/>
              <p:cNvSpPr>
                <a:spLocks/>
              </p:cNvSpPr>
              <p:nvPr/>
            </p:nvSpPr>
            <p:spPr bwMode="auto">
              <a:xfrm>
                <a:off x="1814" y="307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11" name="Freeform 3876"/>
              <p:cNvSpPr>
                <a:spLocks/>
              </p:cNvSpPr>
              <p:nvPr/>
            </p:nvSpPr>
            <p:spPr bwMode="auto">
              <a:xfrm>
                <a:off x="1823"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12" name="Freeform 3877"/>
              <p:cNvSpPr>
                <a:spLocks/>
              </p:cNvSpPr>
              <p:nvPr/>
            </p:nvSpPr>
            <p:spPr bwMode="auto">
              <a:xfrm>
                <a:off x="1809"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13" name="Freeform 3878"/>
              <p:cNvSpPr>
                <a:spLocks/>
              </p:cNvSpPr>
              <p:nvPr/>
            </p:nvSpPr>
            <p:spPr bwMode="auto">
              <a:xfrm>
                <a:off x="1818"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14" name="Freeform 3879"/>
              <p:cNvSpPr>
                <a:spLocks/>
              </p:cNvSpPr>
              <p:nvPr/>
            </p:nvSpPr>
            <p:spPr bwMode="auto">
              <a:xfrm>
                <a:off x="1818"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15" name="Freeform 3880"/>
              <p:cNvSpPr>
                <a:spLocks/>
              </p:cNvSpPr>
              <p:nvPr/>
            </p:nvSpPr>
            <p:spPr bwMode="auto">
              <a:xfrm>
                <a:off x="1827"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16" name="Freeform 3881"/>
              <p:cNvSpPr>
                <a:spLocks/>
              </p:cNvSpPr>
              <p:nvPr/>
            </p:nvSpPr>
            <p:spPr bwMode="auto">
              <a:xfrm>
                <a:off x="1814"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17" name="Freeform 3882"/>
              <p:cNvSpPr>
                <a:spLocks/>
              </p:cNvSpPr>
              <p:nvPr/>
            </p:nvSpPr>
            <p:spPr bwMode="auto">
              <a:xfrm>
                <a:off x="1823"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18" name="Freeform 3883"/>
              <p:cNvSpPr>
                <a:spLocks/>
              </p:cNvSpPr>
              <p:nvPr/>
            </p:nvSpPr>
            <p:spPr bwMode="auto">
              <a:xfrm>
                <a:off x="1823"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19" name="Freeform 3884"/>
              <p:cNvSpPr>
                <a:spLocks/>
              </p:cNvSpPr>
              <p:nvPr/>
            </p:nvSpPr>
            <p:spPr bwMode="auto">
              <a:xfrm>
                <a:off x="1832"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20" name="Freeform 3885"/>
              <p:cNvSpPr>
                <a:spLocks/>
              </p:cNvSpPr>
              <p:nvPr/>
            </p:nvSpPr>
            <p:spPr bwMode="auto">
              <a:xfrm>
                <a:off x="1818"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21" name="Freeform 3886"/>
              <p:cNvSpPr>
                <a:spLocks/>
              </p:cNvSpPr>
              <p:nvPr/>
            </p:nvSpPr>
            <p:spPr bwMode="auto">
              <a:xfrm>
                <a:off x="1827"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22" name="Freeform 3887"/>
              <p:cNvSpPr>
                <a:spLocks/>
              </p:cNvSpPr>
              <p:nvPr/>
            </p:nvSpPr>
            <p:spPr bwMode="auto">
              <a:xfrm>
                <a:off x="1827"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23" name="Freeform 3888"/>
              <p:cNvSpPr>
                <a:spLocks/>
              </p:cNvSpPr>
              <p:nvPr/>
            </p:nvSpPr>
            <p:spPr bwMode="auto">
              <a:xfrm>
                <a:off x="1836"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24" name="Freeform 3889"/>
              <p:cNvSpPr>
                <a:spLocks/>
              </p:cNvSpPr>
              <p:nvPr/>
            </p:nvSpPr>
            <p:spPr bwMode="auto">
              <a:xfrm>
                <a:off x="1823"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25" name="Freeform 3890"/>
              <p:cNvSpPr>
                <a:spLocks/>
              </p:cNvSpPr>
              <p:nvPr/>
            </p:nvSpPr>
            <p:spPr bwMode="auto">
              <a:xfrm>
                <a:off x="1832"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26" name="Freeform 3891"/>
              <p:cNvSpPr>
                <a:spLocks/>
              </p:cNvSpPr>
              <p:nvPr/>
            </p:nvSpPr>
            <p:spPr bwMode="auto">
              <a:xfrm>
                <a:off x="1832"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27" name="Freeform 3892"/>
              <p:cNvSpPr>
                <a:spLocks/>
              </p:cNvSpPr>
              <p:nvPr/>
            </p:nvSpPr>
            <p:spPr bwMode="auto">
              <a:xfrm>
                <a:off x="1841"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28" name="Freeform 3893"/>
              <p:cNvSpPr>
                <a:spLocks/>
              </p:cNvSpPr>
              <p:nvPr/>
            </p:nvSpPr>
            <p:spPr bwMode="auto">
              <a:xfrm>
                <a:off x="1827"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29" name="Freeform 3894"/>
              <p:cNvSpPr>
                <a:spLocks/>
              </p:cNvSpPr>
              <p:nvPr/>
            </p:nvSpPr>
            <p:spPr bwMode="auto">
              <a:xfrm>
                <a:off x="1836"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30" name="Freeform 3895"/>
              <p:cNvSpPr>
                <a:spLocks/>
              </p:cNvSpPr>
              <p:nvPr/>
            </p:nvSpPr>
            <p:spPr bwMode="auto">
              <a:xfrm>
                <a:off x="1836"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31" name="Freeform 3896"/>
              <p:cNvSpPr>
                <a:spLocks/>
              </p:cNvSpPr>
              <p:nvPr/>
            </p:nvSpPr>
            <p:spPr bwMode="auto">
              <a:xfrm>
                <a:off x="1845"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32" name="Freeform 3897"/>
              <p:cNvSpPr>
                <a:spLocks/>
              </p:cNvSpPr>
              <p:nvPr/>
            </p:nvSpPr>
            <p:spPr bwMode="auto">
              <a:xfrm>
                <a:off x="1832"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33" name="Freeform 3898"/>
              <p:cNvSpPr>
                <a:spLocks/>
              </p:cNvSpPr>
              <p:nvPr/>
            </p:nvSpPr>
            <p:spPr bwMode="auto">
              <a:xfrm>
                <a:off x="1841"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34" name="Freeform 3899"/>
              <p:cNvSpPr>
                <a:spLocks/>
              </p:cNvSpPr>
              <p:nvPr/>
            </p:nvSpPr>
            <p:spPr bwMode="auto">
              <a:xfrm>
                <a:off x="1841"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35" name="Freeform 3900"/>
              <p:cNvSpPr>
                <a:spLocks/>
              </p:cNvSpPr>
              <p:nvPr/>
            </p:nvSpPr>
            <p:spPr bwMode="auto">
              <a:xfrm>
                <a:off x="1850"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36" name="Freeform 3901"/>
              <p:cNvSpPr>
                <a:spLocks/>
              </p:cNvSpPr>
              <p:nvPr/>
            </p:nvSpPr>
            <p:spPr bwMode="auto">
              <a:xfrm>
                <a:off x="1836"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37" name="Freeform 3902"/>
              <p:cNvSpPr>
                <a:spLocks/>
              </p:cNvSpPr>
              <p:nvPr/>
            </p:nvSpPr>
            <p:spPr bwMode="auto">
              <a:xfrm>
                <a:off x="1845"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38" name="Freeform 3903"/>
              <p:cNvSpPr>
                <a:spLocks/>
              </p:cNvSpPr>
              <p:nvPr/>
            </p:nvSpPr>
            <p:spPr bwMode="auto">
              <a:xfrm>
                <a:off x="1845"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39" name="Freeform 3904"/>
              <p:cNvSpPr>
                <a:spLocks/>
              </p:cNvSpPr>
              <p:nvPr/>
            </p:nvSpPr>
            <p:spPr bwMode="auto">
              <a:xfrm>
                <a:off x="1854"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40" name="Freeform 3905"/>
              <p:cNvSpPr>
                <a:spLocks/>
              </p:cNvSpPr>
              <p:nvPr/>
            </p:nvSpPr>
            <p:spPr bwMode="auto">
              <a:xfrm>
                <a:off x="1841"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41" name="Freeform 3906"/>
              <p:cNvSpPr>
                <a:spLocks/>
              </p:cNvSpPr>
              <p:nvPr/>
            </p:nvSpPr>
            <p:spPr bwMode="auto">
              <a:xfrm>
                <a:off x="1850"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42" name="Freeform 3907"/>
              <p:cNvSpPr>
                <a:spLocks/>
              </p:cNvSpPr>
              <p:nvPr/>
            </p:nvSpPr>
            <p:spPr bwMode="auto">
              <a:xfrm>
                <a:off x="1850"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43" name="Freeform 3908"/>
              <p:cNvSpPr>
                <a:spLocks/>
              </p:cNvSpPr>
              <p:nvPr/>
            </p:nvSpPr>
            <p:spPr bwMode="auto">
              <a:xfrm>
                <a:off x="1859"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44" name="Freeform 3909"/>
              <p:cNvSpPr>
                <a:spLocks/>
              </p:cNvSpPr>
              <p:nvPr/>
            </p:nvSpPr>
            <p:spPr bwMode="auto">
              <a:xfrm>
                <a:off x="1845"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45" name="Freeform 3910"/>
              <p:cNvSpPr>
                <a:spLocks/>
              </p:cNvSpPr>
              <p:nvPr/>
            </p:nvSpPr>
            <p:spPr bwMode="auto">
              <a:xfrm>
                <a:off x="1854"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46" name="Freeform 3911"/>
              <p:cNvSpPr>
                <a:spLocks/>
              </p:cNvSpPr>
              <p:nvPr/>
            </p:nvSpPr>
            <p:spPr bwMode="auto">
              <a:xfrm>
                <a:off x="1854"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47" name="Freeform 3912"/>
              <p:cNvSpPr>
                <a:spLocks/>
              </p:cNvSpPr>
              <p:nvPr/>
            </p:nvSpPr>
            <p:spPr bwMode="auto">
              <a:xfrm>
                <a:off x="1863"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48" name="Freeform 3913"/>
              <p:cNvSpPr>
                <a:spLocks/>
              </p:cNvSpPr>
              <p:nvPr/>
            </p:nvSpPr>
            <p:spPr bwMode="auto">
              <a:xfrm>
                <a:off x="1850"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49" name="Freeform 3914"/>
              <p:cNvSpPr>
                <a:spLocks/>
              </p:cNvSpPr>
              <p:nvPr/>
            </p:nvSpPr>
            <p:spPr bwMode="auto">
              <a:xfrm>
                <a:off x="1859"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50" name="Freeform 3915"/>
              <p:cNvSpPr>
                <a:spLocks/>
              </p:cNvSpPr>
              <p:nvPr/>
            </p:nvSpPr>
            <p:spPr bwMode="auto">
              <a:xfrm>
                <a:off x="1859"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51" name="Freeform 3916"/>
              <p:cNvSpPr>
                <a:spLocks/>
              </p:cNvSpPr>
              <p:nvPr/>
            </p:nvSpPr>
            <p:spPr bwMode="auto">
              <a:xfrm>
                <a:off x="1868"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52" name="Freeform 3917"/>
              <p:cNvSpPr>
                <a:spLocks/>
              </p:cNvSpPr>
              <p:nvPr/>
            </p:nvSpPr>
            <p:spPr bwMode="auto">
              <a:xfrm>
                <a:off x="1854"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53" name="Freeform 3918"/>
              <p:cNvSpPr>
                <a:spLocks/>
              </p:cNvSpPr>
              <p:nvPr/>
            </p:nvSpPr>
            <p:spPr bwMode="auto">
              <a:xfrm>
                <a:off x="1863"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54" name="Freeform 3919"/>
              <p:cNvSpPr>
                <a:spLocks/>
              </p:cNvSpPr>
              <p:nvPr/>
            </p:nvSpPr>
            <p:spPr bwMode="auto">
              <a:xfrm>
                <a:off x="1863"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55" name="Freeform 3920"/>
              <p:cNvSpPr>
                <a:spLocks/>
              </p:cNvSpPr>
              <p:nvPr/>
            </p:nvSpPr>
            <p:spPr bwMode="auto">
              <a:xfrm>
                <a:off x="1872"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56" name="Freeform 3921"/>
              <p:cNvSpPr>
                <a:spLocks/>
              </p:cNvSpPr>
              <p:nvPr/>
            </p:nvSpPr>
            <p:spPr bwMode="auto">
              <a:xfrm>
                <a:off x="1859"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57" name="Freeform 3922"/>
              <p:cNvSpPr>
                <a:spLocks/>
              </p:cNvSpPr>
              <p:nvPr/>
            </p:nvSpPr>
            <p:spPr bwMode="auto">
              <a:xfrm>
                <a:off x="1868"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58" name="Freeform 3923"/>
              <p:cNvSpPr>
                <a:spLocks/>
              </p:cNvSpPr>
              <p:nvPr/>
            </p:nvSpPr>
            <p:spPr bwMode="auto">
              <a:xfrm>
                <a:off x="1868"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59" name="Freeform 3924"/>
              <p:cNvSpPr>
                <a:spLocks/>
              </p:cNvSpPr>
              <p:nvPr/>
            </p:nvSpPr>
            <p:spPr bwMode="auto">
              <a:xfrm>
                <a:off x="1877"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60" name="Freeform 3925"/>
              <p:cNvSpPr>
                <a:spLocks/>
              </p:cNvSpPr>
              <p:nvPr/>
            </p:nvSpPr>
            <p:spPr bwMode="auto">
              <a:xfrm>
                <a:off x="1863"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61" name="Freeform 3926"/>
              <p:cNvSpPr>
                <a:spLocks/>
              </p:cNvSpPr>
              <p:nvPr/>
            </p:nvSpPr>
            <p:spPr bwMode="auto">
              <a:xfrm>
                <a:off x="1872"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62" name="Freeform 3927"/>
              <p:cNvSpPr>
                <a:spLocks/>
              </p:cNvSpPr>
              <p:nvPr/>
            </p:nvSpPr>
            <p:spPr bwMode="auto">
              <a:xfrm>
                <a:off x="1872"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63" name="Freeform 3928"/>
              <p:cNvSpPr>
                <a:spLocks/>
              </p:cNvSpPr>
              <p:nvPr/>
            </p:nvSpPr>
            <p:spPr bwMode="auto">
              <a:xfrm>
                <a:off x="1881"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64" name="Freeform 3929"/>
              <p:cNvSpPr>
                <a:spLocks/>
              </p:cNvSpPr>
              <p:nvPr/>
            </p:nvSpPr>
            <p:spPr bwMode="auto">
              <a:xfrm>
                <a:off x="1868"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65" name="Freeform 3930"/>
              <p:cNvSpPr>
                <a:spLocks/>
              </p:cNvSpPr>
              <p:nvPr/>
            </p:nvSpPr>
            <p:spPr bwMode="auto">
              <a:xfrm>
                <a:off x="1877"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66" name="Freeform 3931"/>
              <p:cNvSpPr>
                <a:spLocks/>
              </p:cNvSpPr>
              <p:nvPr/>
            </p:nvSpPr>
            <p:spPr bwMode="auto">
              <a:xfrm>
                <a:off x="1877"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67" name="Freeform 3932"/>
              <p:cNvSpPr>
                <a:spLocks/>
              </p:cNvSpPr>
              <p:nvPr/>
            </p:nvSpPr>
            <p:spPr bwMode="auto">
              <a:xfrm>
                <a:off x="1886"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68" name="Freeform 3933"/>
              <p:cNvSpPr>
                <a:spLocks/>
              </p:cNvSpPr>
              <p:nvPr/>
            </p:nvSpPr>
            <p:spPr bwMode="auto">
              <a:xfrm>
                <a:off x="1872"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69" name="Freeform 3934"/>
              <p:cNvSpPr>
                <a:spLocks/>
              </p:cNvSpPr>
              <p:nvPr/>
            </p:nvSpPr>
            <p:spPr bwMode="auto">
              <a:xfrm>
                <a:off x="1881"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70" name="Freeform 3935"/>
              <p:cNvSpPr>
                <a:spLocks/>
              </p:cNvSpPr>
              <p:nvPr/>
            </p:nvSpPr>
            <p:spPr bwMode="auto">
              <a:xfrm>
                <a:off x="1881"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71" name="Freeform 3936"/>
              <p:cNvSpPr>
                <a:spLocks/>
              </p:cNvSpPr>
              <p:nvPr/>
            </p:nvSpPr>
            <p:spPr bwMode="auto">
              <a:xfrm>
                <a:off x="1890"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72" name="Freeform 3937"/>
              <p:cNvSpPr>
                <a:spLocks/>
              </p:cNvSpPr>
              <p:nvPr/>
            </p:nvSpPr>
            <p:spPr bwMode="auto">
              <a:xfrm>
                <a:off x="1877"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73" name="Freeform 3938"/>
              <p:cNvSpPr>
                <a:spLocks/>
              </p:cNvSpPr>
              <p:nvPr/>
            </p:nvSpPr>
            <p:spPr bwMode="auto">
              <a:xfrm>
                <a:off x="1886"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74" name="Freeform 3939"/>
              <p:cNvSpPr>
                <a:spLocks/>
              </p:cNvSpPr>
              <p:nvPr/>
            </p:nvSpPr>
            <p:spPr bwMode="auto">
              <a:xfrm>
                <a:off x="1886"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75" name="Freeform 3940"/>
              <p:cNvSpPr>
                <a:spLocks/>
              </p:cNvSpPr>
              <p:nvPr/>
            </p:nvSpPr>
            <p:spPr bwMode="auto">
              <a:xfrm>
                <a:off x="1895"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76" name="Freeform 3941"/>
              <p:cNvSpPr>
                <a:spLocks/>
              </p:cNvSpPr>
              <p:nvPr/>
            </p:nvSpPr>
            <p:spPr bwMode="auto">
              <a:xfrm>
                <a:off x="1881"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77" name="Freeform 3942"/>
              <p:cNvSpPr>
                <a:spLocks/>
              </p:cNvSpPr>
              <p:nvPr/>
            </p:nvSpPr>
            <p:spPr bwMode="auto">
              <a:xfrm>
                <a:off x="1890"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78" name="Freeform 3943"/>
              <p:cNvSpPr>
                <a:spLocks/>
              </p:cNvSpPr>
              <p:nvPr/>
            </p:nvSpPr>
            <p:spPr bwMode="auto">
              <a:xfrm>
                <a:off x="1890"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79" name="Freeform 3944"/>
              <p:cNvSpPr>
                <a:spLocks/>
              </p:cNvSpPr>
              <p:nvPr/>
            </p:nvSpPr>
            <p:spPr bwMode="auto">
              <a:xfrm>
                <a:off x="1899"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80" name="Freeform 3945"/>
              <p:cNvSpPr>
                <a:spLocks/>
              </p:cNvSpPr>
              <p:nvPr/>
            </p:nvSpPr>
            <p:spPr bwMode="auto">
              <a:xfrm>
                <a:off x="1886"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81" name="Freeform 3946"/>
              <p:cNvSpPr>
                <a:spLocks/>
              </p:cNvSpPr>
              <p:nvPr/>
            </p:nvSpPr>
            <p:spPr bwMode="auto">
              <a:xfrm>
                <a:off x="1895"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82" name="Freeform 3947"/>
              <p:cNvSpPr>
                <a:spLocks/>
              </p:cNvSpPr>
              <p:nvPr/>
            </p:nvSpPr>
            <p:spPr bwMode="auto">
              <a:xfrm>
                <a:off x="1895"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83" name="Freeform 3948"/>
              <p:cNvSpPr>
                <a:spLocks/>
              </p:cNvSpPr>
              <p:nvPr/>
            </p:nvSpPr>
            <p:spPr bwMode="auto">
              <a:xfrm>
                <a:off x="1904"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84" name="Freeform 3949"/>
              <p:cNvSpPr>
                <a:spLocks/>
              </p:cNvSpPr>
              <p:nvPr/>
            </p:nvSpPr>
            <p:spPr bwMode="auto">
              <a:xfrm>
                <a:off x="1890"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85" name="Freeform 3950"/>
              <p:cNvSpPr>
                <a:spLocks/>
              </p:cNvSpPr>
              <p:nvPr/>
            </p:nvSpPr>
            <p:spPr bwMode="auto">
              <a:xfrm>
                <a:off x="1899" y="305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86" name="Freeform 3951"/>
              <p:cNvSpPr>
                <a:spLocks/>
              </p:cNvSpPr>
              <p:nvPr/>
            </p:nvSpPr>
            <p:spPr bwMode="auto">
              <a:xfrm>
                <a:off x="1899" y="306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87" name="Freeform 3952"/>
              <p:cNvSpPr>
                <a:spLocks/>
              </p:cNvSpPr>
              <p:nvPr/>
            </p:nvSpPr>
            <p:spPr bwMode="auto">
              <a:xfrm>
                <a:off x="1909" y="304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88" name="Freeform 3953"/>
              <p:cNvSpPr>
                <a:spLocks/>
              </p:cNvSpPr>
              <p:nvPr/>
            </p:nvSpPr>
            <p:spPr bwMode="auto">
              <a:xfrm>
                <a:off x="1895" y="305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89" name="Freeform 3954"/>
              <p:cNvSpPr>
                <a:spLocks/>
              </p:cNvSpPr>
              <p:nvPr/>
            </p:nvSpPr>
            <p:spPr bwMode="auto">
              <a:xfrm>
                <a:off x="1904" y="305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90" name="Freeform 3955"/>
              <p:cNvSpPr>
                <a:spLocks/>
              </p:cNvSpPr>
              <p:nvPr/>
            </p:nvSpPr>
            <p:spPr bwMode="auto">
              <a:xfrm>
                <a:off x="1904" y="306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91" name="Freeform 3956"/>
              <p:cNvSpPr>
                <a:spLocks/>
              </p:cNvSpPr>
              <p:nvPr/>
            </p:nvSpPr>
            <p:spPr bwMode="auto">
              <a:xfrm>
                <a:off x="1913" y="304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92" name="Freeform 3957"/>
              <p:cNvSpPr>
                <a:spLocks/>
              </p:cNvSpPr>
              <p:nvPr/>
            </p:nvSpPr>
            <p:spPr bwMode="auto">
              <a:xfrm>
                <a:off x="1899" y="305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93" name="Freeform 3958"/>
              <p:cNvSpPr>
                <a:spLocks/>
              </p:cNvSpPr>
              <p:nvPr/>
            </p:nvSpPr>
            <p:spPr bwMode="auto">
              <a:xfrm>
                <a:off x="1909" y="305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94" name="Freeform 3959"/>
              <p:cNvSpPr>
                <a:spLocks/>
              </p:cNvSpPr>
              <p:nvPr/>
            </p:nvSpPr>
            <p:spPr bwMode="auto">
              <a:xfrm>
                <a:off x="1909" y="306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95" name="Freeform 3960"/>
              <p:cNvSpPr>
                <a:spLocks/>
              </p:cNvSpPr>
              <p:nvPr/>
            </p:nvSpPr>
            <p:spPr bwMode="auto">
              <a:xfrm>
                <a:off x="1918" y="304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096" name="Freeform 3961"/>
              <p:cNvSpPr>
                <a:spLocks/>
              </p:cNvSpPr>
              <p:nvPr/>
            </p:nvSpPr>
            <p:spPr bwMode="auto">
              <a:xfrm>
                <a:off x="1904" y="305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097" name="Freeform 3962"/>
              <p:cNvSpPr>
                <a:spLocks/>
              </p:cNvSpPr>
              <p:nvPr/>
            </p:nvSpPr>
            <p:spPr bwMode="auto">
              <a:xfrm>
                <a:off x="1913" y="305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098" name="Freeform 3963"/>
              <p:cNvSpPr>
                <a:spLocks/>
              </p:cNvSpPr>
              <p:nvPr/>
            </p:nvSpPr>
            <p:spPr bwMode="auto">
              <a:xfrm>
                <a:off x="1913" y="306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099" name="Freeform 3964"/>
              <p:cNvSpPr>
                <a:spLocks/>
              </p:cNvSpPr>
              <p:nvPr/>
            </p:nvSpPr>
            <p:spPr bwMode="auto">
              <a:xfrm>
                <a:off x="1922" y="304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00" name="Freeform 3965"/>
              <p:cNvSpPr>
                <a:spLocks/>
              </p:cNvSpPr>
              <p:nvPr/>
            </p:nvSpPr>
            <p:spPr bwMode="auto">
              <a:xfrm>
                <a:off x="1909" y="305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01" name="Freeform 3966"/>
              <p:cNvSpPr>
                <a:spLocks/>
              </p:cNvSpPr>
              <p:nvPr/>
            </p:nvSpPr>
            <p:spPr bwMode="auto">
              <a:xfrm>
                <a:off x="1909" y="305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02" name="Freeform 3967"/>
              <p:cNvSpPr>
                <a:spLocks/>
              </p:cNvSpPr>
              <p:nvPr/>
            </p:nvSpPr>
            <p:spPr bwMode="auto">
              <a:xfrm>
                <a:off x="1909" y="306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03" name="Freeform 3968"/>
              <p:cNvSpPr>
                <a:spLocks/>
              </p:cNvSpPr>
              <p:nvPr/>
            </p:nvSpPr>
            <p:spPr bwMode="auto">
              <a:xfrm>
                <a:off x="1918" y="304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04" name="Freeform 3969"/>
              <p:cNvSpPr>
                <a:spLocks/>
              </p:cNvSpPr>
              <p:nvPr/>
            </p:nvSpPr>
            <p:spPr bwMode="auto">
              <a:xfrm>
                <a:off x="1904" y="305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05" name="Freeform 3970"/>
              <p:cNvSpPr>
                <a:spLocks/>
              </p:cNvSpPr>
              <p:nvPr/>
            </p:nvSpPr>
            <p:spPr bwMode="auto">
              <a:xfrm>
                <a:off x="1904" y="305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06" name="Freeform 3971"/>
              <p:cNvSpPr>
                <a:spLocks/>
              </p:cNvSpPr>
              <p:nvPr/>
            </p:nvSpPr>
            <p:spPr bwMode="auto">
              <a:xfrm>
                <a:off x="1904" y="306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07" name="Freeform 3972"/>
              <p:cNvSpPr>
                <a:spLocks/>
              </p:cNvSpPr>
              <p:nvPr/>
            </p:nvSpPr>
            <p:spPr bwMode="auto">
              <a:xfrm>
                <a:off x="1913" y="304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08" name="Freeform 3973"/>
              <p:cNvSpPr>
                <a:spLocks/>
              </p:cNvSpPr>
              <p:nvPr/>
            </p:nvSpPr>
            <p:spPr bwMode="auto">
              <a:xfrm>
                <a:off x="1899" y="305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09" name="Freeform 3974"/>
              <p:cNvSpPr>
                <a:spLocks/>
              </p:cNvSpPr>
              <p:nvPr/>
            </p:nvSpPr>
            <p:spPr bwMode="auto">
              <a:xfrm>
                <a:off x="1899"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10" name="Freeform 3975"/>
              <p:cNvSpPr>
                <a:spLocks/>
              </p:cNvSpPr>
              <p:nvPr/>
            </p:nvSpPr>
            <p:spPr bwMode="auto">
              <a:xfrm>
                <a:off x="1899"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11" name="Freeform 3976"/>
              <p:cNvSpPr>
                <a:spLocks/>
              </p:cNvSpPr>
              <p:nvPr/>
            </p:nvSpPr>
            <p:spPr bwMode="auto">
              <a:xfrm>
                <a:off x="1909"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12" name="Freeform 3977"/>
              <p:cNvSpPr>
                <a:spLocks/>
              </p:cNvSpPr>
              <p:nvPr/>
            </p:nvSpPr>
            <p:spPr bwMode="auto">
              <a:xfrm>
                <a:off x="1895"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13" name="Freeform 3978"/>
              <p:cNvSpPr>
                <a:spLocks/>
              </p:cNvSpPr>
              <p:nvPr/>
            </p:nvSpPr>
            <p:spPr bwMode="auto">
              <a:xfrm>
                <a:off x="1895"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14" name="Freeform 3979"/>
              <p:cNvSpPr>
                <a:spLocks/>
              </p:cNvSpPr>
              <p:nvPr/>
            </p:nvSpPr>
            <p:spPr bwMode="auto">
              <a:xfrm>
                <a:off x="1895"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15" name="Freeform 3980"/>
              <p:cNvSpPr>
                <a:spLocks/>
              </p:cNvSpPr>
              <p:nvPr/>
            </p:nvSpPr>
            <p:spPr bwMode="auto">
              <a:xfrm>
                <a:off x="1904"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16" name="Freeform 3981"/>
              <p:cNvSpPr>
                <a:spLocks/>
              </p:cNvSpPr>
              <p:nvPr/>
            </p:nvSpPr>
            <p:spPr bwMode="auto">
              <a:xfrm>
                <a:off x="1890"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17" name="Freeform 3982"/>
              <p:cNvSpPr>
                <a:spLocks/>
              </p:cNvSpPr>
              <p:nvPr/>
            </p:nvSpPr>
            <p:spPr bwMode="auto">
              <a:xfrm>
                <a:off x="1890"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18" name="Freeform 3983"/>
              <p:cNvSpPr>
                <a:spLocks/>
              </p:cNvSpPr>
              <p:nvPr/>
            </p:nvSpPr>
            <p:spPr bwMode="auto">
              <a:xfrm>
                <a:off x="1890"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19" name="Freeform 3984"/>
              <p:cNvSpPr>
                <a:spLocks/>
              </p:cNvSpPr>
              <p:nvPr/>
            </p:nvSpPr>
            <p:spPr bwMode="auto">
              <a:xfrm>
                <a:off x="1899"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20" name="Freeform 3985"/>
              <p:cNvSpPr>
                <a:spLocks/>
              </p:cNvSpPr>
              <p:nvPr/>
            </p:nvSpPr>
            <p:spPr bwMode="auto">
              <a:xfrm>
                <a:off x="1886"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21" name="Freeform 3986"/>
              <p:cNvSpPr>
                <a:spLocks/>
              </p:cNvSpPr>
              <p:nvPr/>
            </p:nvSpPr>
            <p:spPr bwMode="auto">
              <a:xfrm>
                <a:off x="1886"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22" name="Freeform 3987"/>
              <p:cNvSpPr>
                <a:spLocks/>
              </p:cNvSpPr>
              <p:nvPr/>
            </p:nvSpPr>
            <p:spPr bwMode="auto">
              <a:xfrm>
                <a:off x="1886"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23" name="Freeform 3988"/>
              <p:cNvSpPr>
                <a:spLocks/>
              </p:cNvSpPr>
              <p:nvPr/>
            </p:nvSpPr>
            <p:spPr bwMode="auto">
              <a:xfrm>
                <a:off x="1895"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24" name="Freeform 3989"/>
              <p:cNvSpPr>
                <a:spLocks/>
              </p:cNvSpPr>
              <p:nvPr/>
            </p:nvSpPr>
            <p:spPr bwMode="auto">
              <a:xfrm>
                <a:off x="1881"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25" name="Freeform 3990"/>
              <p:cNvSpPr>
                <a:spLocks/>
              </p:cNvSpPr>
              <p:nvPr/>
            </p:nvSpPr>
            <p:spPr bwMode="auto">
              <a:xfrm>
                <a:off x="1881"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26" name="Freeform 3991"/>
              <p:cNvSpPr>
                <a:spLocks/>
              </p:cNvSpPr>
              <p:nvPr/>
            </p:nvSpPr>
            <p:spPr bwMode="auto">
              <a:xfrm>
                <a:off x="1881"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27" name="Freeform 3992"/>
              <p:cNvSpPr>
                <a:spLocks/>
              </p:cNvSpPr>
              <p:nvPr/>
            </p:nvSpPr>
            <p:spPr bwMode="auto">
              <a:xfrm>
                <a:off x="1890"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28" name="Freeform 3993"/>
              <p:cNvSpPr>
                <a:spLocks/>
              </p:cNvSpPr>
              <p:nvPr/>
            </p:nvSpPr>
            <p:spPr bwMode="auto">
              <a:xfrm>
                <a:off x="1877"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29" name="Freeform 3994"/>
              <p:cNvSpPr>
                <a:spLocks/>
              </p:cNvSpPr>
              <p:nvPr/>
            </p:nvSpPr>
            <p:spPr bwMode="auto">
              <a:xfrm>
                <a:off x="1877"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30" name="Freeform 3995"/>
              <p:cNvSpPr>
                <a:spLocks/>
              </p:cNvSpPr>
              <p:nvPr/>
            </p:nvSpPr>
            <p:spPr bwMode="auto">
              <a:xfrm>
                <a:off x="1877"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31" name="Freeform 3996"/>
              <p:cNvSpPr>
                <a:spLocks/>
              </p:cNvSpPr>
              <p:nvPr/>
            </p:nvSpPr>
            <p:spPr bwMode="auto">
              <a:xfrm>
                <a:off x="1886"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32" name="Freeform 3997"/>
              <p:cNvSpPr>
                <a:spLocks/>
              </p:cNvSpPr>
              <p:nvPr/>
            </p:nvSpPr>
            <p:spPr bwMode="auto">
              <a:xfrm>
                <a:off x="1872"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33" name="Freeform 3998"/>
              <p:cNvSpPr>
                <a:spLocks/>
              </p:cNvSpPr>
              <p:nvPr/>
            </p:nvSpPr>
            <p:spPr bwMode="auto">
              <a:xfrm>
                <a:off x="1872"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34" name="Freeform 3999"/>
              <p:cNvSpPr>
                <a:spLocks/>
              </p:cNvSpPr>
              <p:nvPr/>
            </p:nvSpPr>
            <p:spPr bwMode="auto">
              <a:xfrm>
                <a:off x="1872"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35" name="Freeform 4000"/>
              <p:cNvSpPr>
                <a:spLocks/>
              </p:cNvSpPr>
              <p:nvPr/>
            </p:nvSpPr>
            <p:spPr bwMode="auto">
              <a:xfrm>
                <a:off x="1881"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36" name="Freeform 4001"/>
              <p:cNvSpPr>
                <a:spLocks/>
              </p:cNvSpPr>
              <p:nvPr/>
            </p:nvSpPr>
            <p:spPr bwMode="auto">
              <a:xfrm>
                <a:off x="1868"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37" name="Freeform 4002"/>
              <p:cNvSpPr>
                <a:spLocks/>
              </p:cNvSpPr>
              <p:nvPr/>
            </p:nvSpPr>
            <p:spPr bwMode="auto">
              <a:xfrm>
                <a:off x="1868"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38" name="Freeform 4003"/>
              <p:cNvSpPr>
                <a:spLocks/>
              </p:cNvSpPr>
              <p:nvPr/>
            </p:nvSpPr>
            <p:spPr bwMode="auto">
              <a:xfrm>
                <a:off x="1868"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39" name="Freeform 4004"/>
              <p:cNvSpPr>
                <a:spLocks/>
              </p:cNvSpPr>
              <p:nvPr/>
            </p:nvSpPr>
            <p:spPr bwMode="auto">
              <a:xfrm>
                <a:off x="1877"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40" name="Freeform 4005"/>
              <p:cNvSpPr>
                <a:spLocks/>
              </p:cNvSpPr>
              <p:nvPr/>
            </p:nvSpPr>
            <p:spPr bwMode="auto">
              <a:xfrm>
                <a:off x="1863"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41" name="Freeform 4006"/>
              <p:cNvSpPr>
                <a:spLocks/>
              </p:cNvSpPr>
              <p:nvPr/>
            </p:nvSpPr>
            <p:spPr bwMode="auto">
              <a:xfrm>
                <a:off x="1863"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42" name="Freeform 4007"/>
              <p:cNvSpPr>
                <a:spLocks/>
              </p:cNvSpPr>
              <p:nvPr/>
            </p:nvSpPr>
            <p:spPr bwMode="auto">
              <a:xfrm>
                <a:off x="1863"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43" name="Freeform 4008"/>
              <p:cNvSpPr>
                <a:spLocks/>
              </p:cNvSpPr>
              <p:nvPr/>
            </p:nvSpPr>
            <p:spPr bwMode="auto">
              <a:xfrm>
                <a:off x="1872"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44" name="Freeform 4009"/>
              <p:cNvSpPr>
                <a:spLocks/>
              </p:cNvSpPr>
              <p:nvPr/>
            </p:nvSpPr>
            <p:spPr bwMode="auto">
              <a:xfrm>
                <a:off x="1859"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45" name="Freeform 4010"/>
              <p:cNvSpPr>
                <a:spLocks/>
              </p:cNvSpPr>
              <p:nvPr/>
            </p:nvSpPr>
            <p:spPr bwMode="auto">
              <a:xfrm>
                <a:off x="1859"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46" name="Freeform 4011"/>
              <p:cNvSpPr>
                <a:spLocks/>
              </p:cNvSpPr>
              <p:nvPr/>
            </p:nvSpPr>
            <p:spPr bwMode="auto">
              <a:xfrm>
                <a:off x="1859"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47" name="Freeform 4012"/>
              <p:cNvSpPr>
                <a:spLocks/>
              </p:cNvSpPr>
              <p:nvPr/>
            </p:nvSpPr>
            <p:spPr bwMode="auto">
              <a:xfrm>
                <a:off x="1868"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48" name="Freeform 4013"/>
              <p:cNvSpPr>
                <a:spLocks/>
              </p:cNvSpPr>
              <p:nvPr/>
            </p:nvSpPr>
            <p:spPr bwMode="auto">
              <a:xfrm>
                <a:off x="1854"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49" name="Freeform 4014"/>
              <p:cNvSpPr>
                <a:spLocks/>
              </p:cNvSpPr>
              <p:nvPr/>
            </p:nvSpPr>
            <p:spPr bwMode="auto">
              <a:xfrm>
                <a:off x="1854"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50" name="Freeform 4015"/>
              <p:cNvSpPr>
                <a:spLocks/>
              </p:cNvSpPr>
              <p:nvPr/>
            </p:nvSpPr>
            <p:spPr bwMode="auto">
              <a:xfrm>
                <a:off x="1854"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51" name="Freeform 4016"/>
              <p:cNvSpPr>
                <a:spLocks/>
              </p:cNvSpPr>
              <p:nvPr/>
            </p:nvSpPr>
            <p:spPr bwMode="auto">
              <a:xfrm>
                <a:off x="1863"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52" name="Freeform 4017"/>
              <p:cNvSpPr>
                <a:spLocks/>
              </p:cNvSpPr>
              <p:nvPr/>
            </p:nvSpPr>
            <p:spPr bwMode="auto">
              <a:xfrm>
                <a:off x="1850"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53" name="Freeform 4018"/>
              <p:cNvSpPr>
                <a:spLocks/>
              </p:cNvSpPr>
              <p:nvPr/>
            </p:nvSpPr>
            <p:spPr bwMode="auto">
              <a:xfrm>
                <a:off x="1850"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54" name="Freeform 4019"/>
              <p:cNvSpPr>
                <a:spLocks/>
              </p:cNvSpPr>
              <p:nvPr/>
            </p:nvSpPr>
            <p:spPr bwMode="auto">
              <a:xfrm>
                <a:off x="1850"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55" name="Freeform 4020"/>
              <p:cNvSpPr>
                <a:spLocks/>
              </p:cNvSpPr>
              <p:nvPr/>
            </p:nvSpPr>
            <p:spPr bwMode="auto">
              <a:xfrm>
                <a:off x="1859"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56" name="Freeform 4021"/>
              <p:cNvSpPr>
                <a:spLocks/>
              </p:cNvSpPr>
              <p:nvPr/>
            </p:nvSpPr>
            <p:spPr bwMode="auto">
              <a:xfrm>
                <a:off x="1845"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57" name="Freeform 4022"/>
              <p:cNvSpPr>
                <a:spLocks/>
              </p:cNvSpPr>
              <p:nvPr/>
            </p:nvSpPr>
            <p:spPr bwMode="auto">
              <a:xfrm>
                <a:off x="1845"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58" name="Freeform 4023"/>
              <p:cNvSpPr>
                <a:spLocks/>
              </p:cNvSpPr>
              <p:nvPr/>
            </p:nvSpPr>
            <p:spPr bwMode="auto">
              <a:xfrm>
                <a:off x="1845"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9159" name="Freeform 4024"/>
              <p:cNvSpPr>
                <a:spLocks/>
              </p:cNvSpPr>
              <p:nvPr/>
            </p:nvSpPr>
            <p:spPr bwMode="auto">
              <a:xfrm>
                <a:off x="1854"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9160" name="Freeform 4025"/>
              <p:cNvSpPr>
                <a:spLocks/>
              </p:cNvSpPr>
              <p:nvPr/>
            </p:nvSpPr>
            <p:spPr bwMode="auto">
              <a:xfrm>
                <a:off x="1841"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9161" name="Freeform 4026"/>
              <p:cNvSpPr>
                <a:spLocks/>
              </p:cNvSpPr>
              <p:nvPr/>
            </p:nvSpPr>
            <p:spPr bwMode="auto">
              <a:xfrm>
                <a:off x="1841"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9162" name="Freeform 4027"/>
              <p:cNvSpPr>
                <a:spLocks/>
              </p:cNvSpPr>
              <p:nvPr/>
            </p:nvSpPr>
            <p:spPr bwMode="auto">
              <a:xfrm>
                <a:off x="1841"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24" name="Group 4229"/>
            <p:cNvGrpSpPr>
              <a:grpSpLocks/>
            </p:cNvGrpSpPr>
            <p:nvPr/>
          </p:nvGrpSpPr>
          <p:grpSpPr bwMode="auto">
            <a:xfrm>
              <a:off x="1606" y="3054"/>
              <a:ext cx="245" cy="40"/>
              <a:chOff x="1606" y="3054"/>
              <a:chExt cx="245" cy="40"/>
            </a:xfrm>
          </p:grpSpPr>
          <p:sp>
            <p:nvSpPr>
              <p:cNvPr id="28763" name="Freeform 4029"/>
              <p:cNvSpPr>
                <a:spLocks/>
              </p:cNvSpPr>
              <p:nvPr/>
            </p:nvSpPr>
            <p:spPr bwMode="auto">
              <a:xfrm>
                <a:off x="1850"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64" name="Freeform 4030"/>
              <p:cNvSpPr>
                <a:spLocks/>
              </p:cNvSpPr>
              <p:nvPr/>
            </p:nvSpPr>
            <p:spPr bwMode="auto">
              <a:xfrm>
                <a:off x="1836"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65" name="Freeform 4031"/>
              <p:cNvSpPr>
                <a:spLocks/>
              </p:cNvSpPr>
              <p:nvPr/>
            </p:nvSpPr>
            <p:spPr bwMode="auto">
              <a:xfrm>
                <a:off x="1836"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66" name="Freeform 4032"/>
              <p:cNvSpPr>
                <a:spLocks/>
              </p:cNvSpPr>
              <p:nvPr/>
            </p:nvSpPr>
            <p:spPr bwMode="auto">
              <a:xfrm>
                <a:off x="1836" y="30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67" name="Freeform 4033"/>
              <p:cNvSpPr>
                <a:spLocks/>
              </p:cNvSpPr>
              <p:nvPr/>
            </p:nvSpPr>
            <p:spPr bwMode="auto">
              <a:xfrm>
                <a:off x="1845"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68" name="Freeform 4034"/>
              <p:cNvSpPr>
                <a:spLocks/>
              </p:cNvSpPr>
              <p:nvPr/>
            </p:nvSpPr>
            <p:spPr bwMode="auto">
              <a:xfrm>
                <a:off x="1832" y="30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69" name="Freeform 4035"/>
              <p:cNvSpPr>
                <a:spLocks/>
              </p:cNvSpPr>
              <p:nvPr/>
            </p:nvSpPr>
            <p:spPr bwMode="auto">
              <a:xfrm>
                <a:off x="1832" y="305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70" name="Freeform 4036"/>
              <p:cNvSpPr>
                <a:spLocks/>
              </p:cNvSpPr>
              <p:nvPr/>
            </p:nvSpPr>
            <p:spPr bwMode="auto">
              <a:xfrm>
                <a:off x="1832" y="30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71" name="Freeform 4037"/>
              <p:cNvSpPr>
                <a:spLocks/>
              </p:cNvSpPr>
              <p:nvPr/>
            </p:nvSpPr>
            <p:spPr bwMode="auto">
              <a:xfrm>
                <a:off x="1841" y="305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72" name="Freeform 4038"/>
              <p:cNvSpPr>
                <a:spLocks/>
              </p:cNvSpPr>
              <p:nvPr/>
            </p:nvSpPr>
            <p:spPr bwMode="auto">
              <a:xfrm>
                <a:off x="1827" y="30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73" name="Freeform 4039"/>
              <p:cNvSpPr>
                <a:spLocks/>
              </p:cNvSpPr>
              <p:nvPr/>
            </p:nvSpPr>
            <p:spPr bwMode="auto">
              <a:xfrm>
                <a:off x="1827"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74" name="Freeform 4040"/>
              <p:cNvSpPr>
                <a:spLocks/>
              </p:cNvSpPr>
              <p:nvPr/>
            </p:nvSpPr>
            <p:spPr bwMode="auto">
              <a:xfrm>
                <a:off x="1827"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75" name="Freeform 4041"/>
              <p:cNvSpPr>
                <a:spLocks/>
              </p:cNvSpPr>
              <p:nvPr/>
            </p:nvSpPr>
            <p:spPr bwMode="auto">
              <a:xfrm>
                <a:off x="1836"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76" name="Freeform 4042"/>
              <p:cNvSpPr>
                <a:spLocks/>
              </p:cNvSpPr>
              <p:nvPr/>
            </p:nvSpPr>
            <p:spPr bwMode="auto">
              <a:xfrm>
                <a:off x="1823"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77" name="Freeform 4043"/>
              <p:cNvSpPr>
                <a:spLocks/>
              </p:cNvSpPr>
              <p:nvPr/>
            </p:nvSpPr>
            <p:spPr bwMode="auto">
              <a:xfrm>
                <a:off x="1823"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78" name="Freeform 4044"/>
              <p:cNvSpPr>
                <a:spLocks/>
              </p:cNvSpPr>
              <p:nvPr/>
            </p:nvSpPr>
            <p:spPr bwMode="auto">
              <a:xfrm>
                <a:off x="1823" y="307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79" name="Freeform 4045"/>
              <p:cNvSpPr>
                <a:spLocks/>
              </p:cNvSpPr>
              <p:nvPr/>
            </p:nvSpPr>
            <p:spPr bwMode="auto">
              <a:xfrm>
                <a:off x="1832"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80" name="Freeform 4046"/>
              <p:cNvSpPr>
                <a:spLocks/>
              </p:cNvSpPr>
              <p:nvPr/>
            </p:nvSpPr>
            <p:spPr bwMode="auto">
              <a:xfrm>
                <a:off x="1818"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81" name="Freeform 4047"/>
              <p:cNvSpPr>
                <a:spLocks/>
              </p:cNvSpPr>
              <p:nvPr/>
            </p:nvSpPr>
            <p:spPr bwMode="auto">
              <a:xfrm>
                <a:off x="1818"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82" name="Freeform 4048"/>
              <p:cNvSpPr>
                <a:spLocks/>
              </p:cNvSpPr>
              <p:nvPr/>
            </p:nvSpPr>
            <p:spPr bwMode="auto">
              <a:xfrm>
                <a:off x="1818"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83" name="Freeform 4049"/>
              <p:cNvSpPr>
                <a:spLocks/>
              </p:cNvSpPr>
              <p:nvPr/>
            </p:nvSpPr>
            <p:spPr bwMode="auto">
              <a:xfrm>
                <a:off x="1827"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84" name="Freeform 4050"/>
              <p:cNvSpPr>
                <a:spLocks/>
              </p:cNvSpPr>
              <p:nvPr/>
            </p:nvSpPr>
            <p:spPr bwMode="auto">
              <a:xfrm>
                <a:off x="1814"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85" name="Freeform 4051"/>
              <p:cNvSpPr>
                <a:spLocks/>
              </p:cNvSpPr>
              <p:nvPr/>
            </p:nvSpPr>
            <p:spPr bwMode="auto">
              <a:xfrm>
                <a:off x="1814"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86" name="Freeform 4052"/>
              <p:cNvSpPr>
                <a:spLocks/>
              </p:cNvSpPr>
              <p:nvPr/>
            </p:nvSpPr>
            <p:spPr bwMode="auto">
              <a:xfrm>
                <a:off x="1814" y="307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87" name="Freeform 4053"/>
              <p:cNvSpPr>
                <a:spLocks/>
              </p:cNvSpPr>
              <p:nvPr/>
            </p:nvSpPr>
            <p:spPr bwMode="auto">
              <a:xfrm>
                <a:off x="1823"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88" name="Freeform 4054"/>
              <p:cNvSpPr>
                <a:spLocks/>
              </p:cNvSpPr>
              <p:nvPr/>
            </p:nvSpPr>
            <p:spPr bwMode="auto">
              <a:xfrm>
                <a:off x="1809"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89" name="Freeform 4055"/>
              <p:cNvSpPr>
                <a:spLocks/>
              </p:cNvSpPr>
              <p:nvPr/>
            </p:nvSpPr>
            <p:spPr bwMode="auto">
              <a:xfrm>
                <a:off x="1809"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90" name="Freeform 4056"/>
              <p:cNvSpPr>
                <a:spLocks/>
              </p:cNvSpPr>
              <p:nvPr/>
            </p:nvSpPr>
            <p:spPr bwMode="auto">
              <a:xfrm>
                <a:off x="1809"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91" name="Freeform 4057"/>
              <p:cNvSpPr>
                <a:spLocks/>
              </p:cNvSpPr>
              <p:nvPr/>
            </p:nvSpPr>
            <p:spPr bwMode="auto">
              <a:xfrm>
                <a:off x="1818"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92" name="Freeform 4058"/>
              <p:cNvSpPr>
                <a:spLocks/>
              </p:cNvSpPr>
              <p:nvPr/>
            </p:nvSpPr>
            <p:spPr bwMode="auto">
              <a:xfrm>
                <a:off x="1805"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93" name="Freeform 4059"/>
              <p:cNvSpPr>
                <a:spLocks/>
              </p:cNvSpPr>
              <p:nvPr/>
            </p:nvSpPr>
            <p:spPr bwMode="auto">
              <a:xfrm>
                <a:off x="1805"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94" name="Freeform 4060"/>
              <p:cNvSpPr>
                <a:spLocks/>
              </p:cNvSpPr>
              <p:nvPr/>
            </p:nvSpPr>
            <p:spPr bwMode="auto">
              <a:xfrm>
                <a:off x="1805" y="307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95" name="Freeform 4061"/>
              <p:cNvSpPr>
                <a:spLocks/>
              </p:cNvSpPr>
              <p:nvPr/>
            </p:nvSpPr>
            <p:spPr bwMode="auto">
              <a:xfrm>
                <a:off x="1814"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96" name="Freeform 4062"/>
              <p:cNvSpPr>
                <a:spLocks/>
              </p:cNvSpPr>
              <p:nvPr/>
            </p:nvSpPr>
            <p:spPr bwMode="auto">
              <a:xfrm>
                <a:off x="1800"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97" name="Freeform 4063"/>
              <p:cNvSpPr>
                <a:spLocks/>
              </p:cNvSpPr>
              <p:nvPr/>
            </p:nvSpPr>
            <p:spPr bwMode="auto">
              <a:xfrm>
                <a:off x="1800"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98" name="Freeform 4064"/>
              <p:cNvSpPr>
                <a:spLocks/>
              </p:cNvSpPr>
              <p:nvPr/>
            </p:nvSpPr>
            <p:spPr bwMode="auto">
              <a:xfrm>
                <a:off x="1800"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99" name="Freeform 4065"/>
              <p:cNvSpPr>
                <a:spLocks/>
              </p:cNvSpPr>
              <p:nvPr/>
            </p:nvSpPr>
            <p:spPr bwMode="auto">
              <a:xfrm>
                <a:off x="1809"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00" name="Freeform 4066"/>
              <p:cNvSpPr>
                <a:spLocks/>
              </p:cNvSpPr>
              <p:nvPr/>
            </p:nvSpPr>
            <p:spPr bwMode="auto">
              <a:xfrm>
                <a:off x="1795"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01" name="Freeform 4067"/>
              <p:cNvSpPr>
                <a:spLocks/>
              </p:cNvSpPr>
              <p:nvPr/>
            </p:nvSpPr>
            <p:spPr bwMode="auto">
              <a:xfrm>
                <a:off x="1791"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02" name="Freeform 4068"/>
              <p:cNvSpPr>
                <a:spLocks/>
              </p:cNvSpPr>
              <p:nvPr/>
            </p:nvSpPr>
            <p:spPr bwMode="auto">
              <a:xfrm>
                <a:off x="1791"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03" name="Freeform 4069"/>
              <p:cNvSpPr>
                <a:spLocks/>
              </p:cNvSpPr>
              <p:nvPr/>
            </p:nvSpPr>
            <p:spPr bwMode="auto">
              <a:xfrm>
                <a:off x="1800"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04" name="Freeform 4070"/>
              <p:cNvSpPr>
                <a:spLocks/>
              </p:cNvSpPr>
              <p:nvPr/>
            </p:nvSpPr>
            <p:spPr bwMode="auto">
              <a:xfrm>
                <a:off x="1786"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05" name="Freeform 4071"/>
              <p:cNvSpPr>
                <a:spLocks/>
              </p:cNvSpPr>
              <p:nvPr/>
            </p:nvSpPr>
            <p:spPr bwMode="auto">
              <a:xfrm>
                <a:off x="1786"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06" name="Freeform 4072"/>
              <p:cNvSpPr>
                <a:spLocks/>
              </p:cNvSpPr>
              <p:nvPr/>
            </p:nvSpPr>
            <p:spPr bwMode="auto">
              <a:xfrm>
                <a:off x="1786"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07" name="Freeform 4073"/>
              <p:cNvSpPr>
                <a:spLocks/>
              </p:cNvSpPr>
              <p:nvPr/>
            </p:nvSpPr>
            <p:spPr bwMode="auto">
              <a:xfrm>
                <a:off x="1795"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08" name="Freeform 4074"/>
              <p:cNvSpPr>
                <a:spLocks/>
              </p:cNvSpPr>
              <p:nvPr/>
            </p:nvSpPr>
            <p:spPr bwMode="auto">
              <a:xfrm>
                <a:off x="1782"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09" name="Freeform 4075"/>
              <p:cNvSpPr>
                <a:spLocks/>
              </p:cNvSpPr>
              <p:nvPr/>
            </p:nvSpPr>
            <p:spPr bwMode="auto">
              <a:xfrm>
                <a:off x="1782"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10" name="Freeform 4076"/>
              <p:cNvSpPr>
                <a:spLocks/>
              </p:cNvSpPr>
              <p:nvPr/>
            </p:nvSpPr>
            <p:spPr bwMode="auto">
              <a:xfrm>
                <a:off x="1782" y="307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11" name="Freeform 4077"/>
              <p:cNvSpPr>
                <a:spLocks/>
              </p:cNvSpPr>
              <p:nvPr/>
            </p:nvSpPr>
            <p:spPr bwMode="auto">
              <a:xfrm>
                <a:off x="1791"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12" name="Freeform 4078"/>
              <p:cNvSpPr>
                <a:spLocks/>
              </p:cNvSpPr>
              <p:nvPr/>
            </p:nvSpPr>
            <p:spPr bwMode="auto">
              <a:xfrm>
                <a:off x="1777"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13" name="Freeform 4079"/>
              <p:cNvSpPr>
                <a:spLocks/>
              </p:cNvSpPr>
              <p:nvPr/>
            </p:nvSpPr>
            <p:spPr bwMode="auto">
              <a:xfrm>
                <a:off x="1777"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14" name="Freeform 4080"/>
              <p:cNvSpPr>
                <a:spLocks/>
              </p:cNvSpPr>
              <p:nvPr/>
            </p:nvSpPr>
            <p:spPr bwMode="auto">
              <a:xfrm>
                <a:off x="1777"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15" name="Freeform 4081"/>
              <p:cNvSpPr>
                <a:spLocks/>
              </p:cNvSpPr>
              <p:nvPr/>
            </p:nvSpPr>
            <p:spPr bwMode="auto">
              <a:xfrm>
                <a:off x="1786"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16" name="Freeform 4082"/>
              <p:cNvSpPr>
                <a:spLocks/>
              </p:cNvSpPr>
              <p:nvPr/>
            </p:nvSpPr>
            <p:spPr bwMode="auto">
              <a:xfrm>
                <a:off x="1773"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17" name="Freeform 4083"/>
              <p:cNvSpPr>
                <a:spLocks/>
              </p:cNvSpPr>
              <p:nvPr/>
            </p:nvSpPr>
            <p:spPr bwMode="auto">
              <a:xfrm>
                <a:off x="1773"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18" name="Freeform 4084"/>
              <p:cNvSpPr>
                <a:spLocks/>
              </p:cNvSpPr>
              <p:nvPr/>
            </p:nvSpPr>
            <p:spPr bwMode="auto">
              <a:xfrm>
                <a:off x="1773" y="307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19" name="Freeform 4085"/>
              <p:cNvSpPr>
                <a:spLocks/>
              </p:cNvSpPr>
              <p:nvPr/>
            </p:nvSpPr>
            <p:spPr bwMode="auto">
              <a:xfrm>
                <a:off x="1782"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20" name="Freeform 4086"/>
              <p:cNvSpPr>
                <a:spLocks/>
              </p:cNvSpPr>
              <p:nvPr/>
            </p:nvSpPr>
            <p:spPr bwMode="auto">
              <a:xfrm>
                <a:off x="1768" y="306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21" name="Freeform 4087"/>
              <p:cNvSpPr>
                <a:spLocks/>
              </p:cNvSpPr>
              <p:nvPr/>
            </p:nvSpPr>
            <p:spPr bwMode="auto">
              <a:xfrm>
                <a:off x="1768" y="306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22" name="Freeform 4088"/>
              <p:cNvSpPr>
                <a:spLocks/>
              </p:cNvSpPr>
              <p:nvPr/>
            </p:nvSpPr>
            <p:spPr bwMode="auto">
              <a:xfrm>
                <a:off x="1768" y="307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23" name="Freeform 4089"/>
              <p:cNvSpPr>
                <a:spLocks/>
              </p:cNvSpPr>
              <p:nvPr/>
            </p:nvSpPr>
            <p:spPr bwMode="auto">
              <a:xfrm>
                <a:off x="1777" y="305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24" name="Freeform 4090"/>
              <p:cNvSpPr>
                <a:spLocks/>
              </p:cNvSpPr>
              <p:nvPr/>
            </p:nvSpPr>
            <p:spPr bwMode="auto">
              <a:xfrm>
                <a:off x="1764" y="306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25" name="Freeform 4091"/>
              <p:cNvSpPr>
                <a:spLocks/>
              </p:cNvSpPr>
              <p:nvPr/>
            </p:nvSpPr>
            <p:spPr bwMode="auto">
              <a:xfrm>
                <a:off x="1764"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26" name="Freeform 4092"/>
              <p:cNvSpPr>
                <a:spLocks/>
              </p:cNvSpPr>
              <p:nvPr/>
            </p:nvSpPr>
            <p:spPr bwMode="auto">
              <a:xfrm>
                <a:off x="1764" y="30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27" name="Freeform 4093"/>
              <p:cNvSpPr>
                <a:spLocks/>
              </p:cNvSpPr>
              <p:nvPr/>
            </p:nvSpPr>
            <p:spPr bwMode="auto">
              <a:xfrm>
                <a:off x="1773"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28" name="Freeform 4094"/>
              <p:cNvSpPr>
                <a:spLocks/>
              </p:cNvSpPr>
              <p:nvPr/>
            </p:nvSpPr>
            <p:spPr bwMode="auto">
              <a:xfrm>
                <a:off x="1759"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29" name="Freeform 4095"/>
              <p:cNvSpPr>
                <a:spLocks/>
              </p:cNvSpPr>
              <p:nvPr/>
            </p:nvSpPr>
            <p:spPr bwMode="auto">
              <a:xfrm>
                <a:off x="1759"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30" name="Freeform 4096"/>
              <p:cNvSpPr>
                <a:spLocks/>
              </p:cNvSpPr>
              <p:nvPr/>
            </p:nvSpPr>
            <p:spPr bwMode="auto">
              <a:xfrm>
                <a:off x="1759"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31" name="Freeform 4097"/>
              <p:cNvSpPr>
                <a:spLocks/>
              </p:cNvSpPr>
              <p:nvPr/>
            </p:nvSpPr>
            <p:spPr bwMode="auto">
              <a:xfrm>
                <a:off x="1768"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32" name="Freeform 4098"/>
              <p:cNvSpPr>
                <a:spLocks/>
              </p:cNvSpPr>
              <p:nvPr/>
            </p:nvSpPr>
            <p:spPr bwMode="auto">
              <a:xfrm>
                <a:off x="1755" y="30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33" name="Freeform 4099"/>
              <p:cNvSpPr>
                <a:spLocks/>
              </p:cNvSpPr>
              <p:nvPr/>
            </p:nvSpPr>
            <p:spPr bwMode="auto">
              <a:xfrm>
                <a:off x="1755"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34" name="Freeform 4100"/>
              <p:cNvSpPr>
                <a:spLocks/>
              </p:cNvSpPr>
              <p:nvPr/>
            </p:nvSpPr>
            <p:spPr bwMode="auto">
              <a:xfrm>
                <a:off x="1755" y="30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35" name="Freeform 4101"/>
              <p:cNvSpPr>
                <a:spLocks/>
              </p:cNvSpPr>
              <p:nvPr/>
            </p:nvSpPr>
            <p:spPr bwMode="auto">
              <a:xfrm>
                <a:off x="1764"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36" name="Freeform 4102"/>
              <p:cNvSpPr>
                <a:spLocks/>
              </p:cNvSpPr>
              <p:nvPr/>
            </p:nvSpPr>
            <p:spPr bwMode="auto">
              <a:xfrm>
                <a:off x="1750"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37" name="Freeform 4103"/>
              <p:cNvSpPr>
                <a:spLocks/>
              </p:cNvSpPr>
              <p:nvPr/>
            </p:nvSpPr>
            <p:spPr bwMode="auto">
              <a:xfrm>
                <a:off x="1750"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38" name="Freeform 4104"/>
              <p:cNvSpPr>
                <a:spLocks/>
              </p:cNvSpPr>
              <p:nvPr/>
            </p:nvSpPr>
            <p:spPr bwMode="auto">
              <a:xfrm>
                <a:off x="1750"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39" name="Freeform 4105"/>
              <p:cNvSpPr>
                <a:spLocks/>
              </p:cNvSpPr>
              <p:nvPr/>
            </p:nvSpPr>
            <p:spPr bwMode="auto">
              <a:xfrm>
                <a:off x="1759"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40" name="Freeform 4106"/>
              <p:cNvSpPr>
                <a:spLocks/>
              </p:cNvSpPr>
              <p:nvPr/>
            </p:nvSpPr>
            <p:spPr bwMode="auto">
              <a:xfrm>
                <a:off x="1746" y="30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41" name="Freeform 4107"/>
              <p:cNvSpPr>
                <a:spLocks/>
              </p:cNvSpPr>
              <p:nvPr/>
            </p:nvSpPr>
            <p:spPr bwMode="auto">
              <a:xfrm>
                <a:off x="1746"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42" name="Freeform 4108"/>
              <p:cNvSpPr>
                <a:spLocks/>
              </p:cNvSpPr>
              <p:nvPr/>
            </p:nvSpPr>
            <p:spPr bwMode="auto">
              <a:xfrm>
                <a:off x="1746" y="30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43" name="Freeform 4109"/>
              <p:cNvSpPr>
                <a:spLocks/>
              </p:cNvSpPr>
              <p:nvPr/>
            </p:nvSpPr>
            <p:spPr bwMode="auto">
              <a:xfrm>
                <a:off x="1755"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44" name="Freeform 4110"/>
              <p:cNvSpPr>
                <a:spLocks/>
              </p:cNvSpPr>
              <p:nvPr/>
            </p:nvSpPr>
            <p:spPr bwMode="auto">
              <a:xfrm>
                <a:off x="1741"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45" name="Freeform 4111"/>
              <p:cNvSpPr>
                <a:spLocks/>
              </p:cNvSpPr>
              <p:nvPr/>
            </p:nvSpPr>
            <p:spPr bwMode="auto">
              <a:xfrm>
                <a:off x="1741"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46" name="Freeform 4112"/>
              <p:cNvSpPr>
                <a:spLocks/>
              </p:cNvSpPr>
              <p:nvPr/>
            </p:nvSpPr>
            <p:spPr bwMode="auto">
              <a:xfrm>
                <a:off x="1741"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47" name="Freeform 4113"/>
              <p:cNvSpPr>
                <a:spLocks/>
              </p:cNvSpPr>
              <p:nvPr/>
            </p:nvSpPr>
            <p:spPr bwMode="auto">
              <a:xfrm>
                <a:off x="1750"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48" name="Freeform 4114"/>
              <p:cNvSpPr>
                <a:spLocks/>
              </p:cNvSpPr>
              <p:nvPr/>
            </p:nvSpPr>
            <p:spPr bwMode="auto">
              <a:xfrm>
                <a:off x="1737" y="30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49" name="Freeform 4115"/>
              <p:cNvSpPr>
                <a:spLocks/>
              </p:cNvSpPr>
              <p:nvPr/>
            </p:nvSpPr>
            <p:spPr bwMode="auto">
              <a:xfrm>
                <a:off x="1737"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50" name="Freeform 4116"/>
              <p:cNvSpPr>
                <a:spLocks/>
              </p:cNvSpPr>
              <p:nvPr/>
            </p:nvSpPr>
            <p:spPr bwMode="auto">
              <a:xfrm>
                <a:off x="1737" y="30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51" name="Freeform 4117"/>
              <p:cNvSpPr>
                <a:spLocks/>
              </p:cNvSpPr>
              <p:nvPr/>
            </p:nvSpPr>
            <p:spPr bwMode="auto">
              <a:xfrm>
                <a:off x="1746"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52" name="Freeform 4118"/>
              <p:cNvSpPr>
                <a:spLocks/>
              </p:cNvSpPr>
              <p:nvPr/>
            </p:nvSpPr>
            <p:spPr bwMode="auto">
              <a:xfrm>
                <a:off x="1732"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53" name="Freeform 4119"/>
              <p:cNvSpPr>
                <a:spLocks/>
              </p:cNvSpPr>
              <p:nvPr/>
            </p:nvSpPr>
            <p:spPr bwMode="auto">
              <a:xfrm>
                <a:off x="1732"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54" name="Freeform 4120"/>
              <p:cNvSpPr>
                <a:spLocks/>
              </p:cNvSpPr>
              <p:nvPr/>
            </p:nvSpPr>
            <p:spPr bwMode="auto">
              <a:xfrm>
                <a:off x="1732"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55" name="Freeform 4121"/>
              <p:cNvSpPr>
                <a:spLocks/>
              </p:cNvSpPr>
              <p:nvPr/>
            </p:nvSpPr>
            <p:spPr bwMode="auto">
              <a:xfrm>
                <a:off x="1741"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56" name="Freeform 4122"/>
              <p:cNvSpPr>
                <a:spLocks/>
              </p:cNvSpPr>
              <p:nvPr/>
            </p:nvSpPr>
            <p:spPr bwMode="auto">
              <a:xfrm>
                <a:off x="1728" y="30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57" name="Freeform 4123"/>
              <p:cNvSpPr>
                <a:spLocks/>
              </p:cNvSpPr>
              <p:nvPr/>
            </p:nvSpPr>
            <p:spPr bwMode="auto">
              <a:xfrm>
                <a:off x="1728"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58" name="Freeform 4124"/>
              <p:cNvSpPr>
                <a:spLocks/>
              </p:cNvSpPr>
              <p:nvPr/>
            </p:nvSpPr>
            <p:spPr bwMode="auto">
              <a:xfrm>
                <a:off x="1728" y="30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59" name="Freeform 4125"/>
              <p:cNvSpPr>
                <a:spLocks/>
              </p:cNvSpPr>
              <p:nvPr/>
            </p:nvSpPr>
            <p:spPr bwMode="auto">
              <a:xfrm>
                <a:off x="1737"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60" name="Freeform 4126"/>
              <p:cNvSpPr>
                <a:spLocks/>
              </p:cNvSpPr>
              <p:nvPr/>
            </p:nvSpPr>
            <p:spPr bwMode="auto">
              <a:xfrm>
                <a:off x="1723"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61" name="Freeform 4127"/>
              <p:cNvSpPr>
                <a:spLocks/>
              </p:cNvSpPr>
              <p:nvPr/>
            </p:nvSpPr>
            <p:spPr bwMode="auto">
              <a:xfrm>
                <a:off x="1723"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62" name="Freeform 4128"/>
              <p:cNvSpPr>
                <a:spLocks/>
              </p:cNvSpPr>
              <p:nvPr/>
            </p:nvSpPr>
            <p:spPr bwMode="auto">
              <a:xfrm>
                <a:off x="1723"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63" name="Freeform 4129"/>
              <p:cNvSpPr>
                <a:spLocks/>
              </p:cNvSpPr>
              <p:nvPr/>
            </p:nvSpPr>
            <p:spPr bwMode="auto">
              <a:xfrm>
                <a:off x="1732"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64" name="Freeform 4130"/>
              <p:cNvSpPr>
                <a:spLocks/>
              </p:cNvSpPr>
              <p:nvPr/>
            </p:nvSpPr>
            <p:spPr bwMode="auto">
              <a:xfrm>
                <a:off x="1719" y="30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65" name="Freeform 4131"/>
              <p:cNvSpPr>
                <a:spLocks/>
              </p:cNvSpPr>
              <p:nvPr/>
            </p:nvSpPr>
            <p:spPr bwMode="auto">
              <a:xfrm>
                <a:off x="1719"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66" name="Freeform 4132"/>
              <p:cNvSpPr>
                <a:spLocks/>
              </p:cNvSpPr>
              <p:nvPr/>
            </p:nvSpPr>
            <p:spPr bwMode="auto">
              <a:xfrm>
                <a:off x="1719" y="30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67" name="Freeform 4133"/>
              <p:cNvSpPr>
                <a:spLocks/>
              </p:cNvSpPr>
              <p:nvPr/>
            </p:nvSpPr>
            <p:spPr bwMode="auto">
              <a:xfrm>
                <a:off x="1728"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68" name="Freeform 4134"/>
              <p:cNvSpPr>
                <a:spLocks/>
              </p:cNvSpPr>
              <p:nvPr/>
            </p:nvSpPr>
            <p:spPr bwMode="auto">
              <a:xfrm>
                <a:off x="1714" y="30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69" name="Freeform 4135"/>
              <p:cNvSpPr>
                <a:spLocks/>
              </p:cNvSpPr>
              <p:nvPr/>
            </p:nvSpPr>
            <p:spPr bwMode="auto">
              <a:xfrm>
                <a:off x="1714" y="306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70" name="Freeform 4136"/>
              <p:cNvSpPr>
                <a:spLocks/>
              </p:cNvSpPr>
              <p:nvPr/>
            </p:nvSpPr>
            <p:spPr bwMode="auto">
              <a:xfrm>
                <a:off x="1714" y="30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71" name="Freeform 4137"/>
              <p:cNvSpPr>
                <a:spLocks/>
              </p:cNvSpPr>
              <p:nvPr/>
            </p:nvSpPr>
            <p:spPr bwMode="auto">
              <a:xfrm>
                <a:off x="1723" y="306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72" name="Freeform 4138"/>
              <p:cNvSpPr>
                <a:spLocks/>
              </p:cNvSpPr>
              <p:nvPr/>
            </p:nvSpPr>
            <p:spPr bwMode="auto">
              <a:xfrm>
                <a:off x="1710" y="30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73" name="Freeform 4139"/>
              <p:cNvSpPr>
                <a:spLocks/>
              </p:cNvSpPr>
              <p:nvPr/>
            </p:nvSpPr>
            <p:spPr bwMode="auto">
              <a:xfrm>
                <a:off x="1710"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74" name="Freeform 4140"/>
              <p:cNvSpPr>
                <a:spLocks/>
              </p:cNvSpPr>
              <p:nvPr/>
            </p:nvSpPr>
            <p:spPr bwMode="auto">
              <a:xfrm>
                <a:off x="1710" y="308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75" name="Freeform 4141"/>
              <p:cNvSpPr>
                <a:spLocks/>
              </p:cNvSpPr>
              <p:nvPr/>
            </p:nvSpPr>
            <p:spPr bwMode="auto">
              <a:xfrm>
                <a:off x="1719"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76" name="Freeform 4142"/>
              <p:cNvSpPr>
                <a:spLocks/>
              </p:cNvSpPr>
              <p:nvPr/>
            </p:nvSpPr>
            <p:spPr bwMode="auto">
              <a:xfrm>
                <a:off x="1705"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77" name="Freeform 4143"/>
              <p:cNvSpPr>
                <a:spLocks/>
              </p:cNvSpPr>
              <p:nvPr/>
            </p:nvSpPr>
            <p:spPr bwMode="auto">
              <a:xfrm>
                <a:off x="1705"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78" name="Freeform 4144"/>
              <p:cNvSpPr>
                <a:spLocks/>
              </p:cNvSpPr>
              <p:nvPr/>
            </p:nvSpPr>
            <p:spPr bwMode="auto">
              <a:xfrm>
                <a:off x="1705"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79" name="Freeform 4145"/>
              <p:cNvSpPr>
                <a:spLocks/>
              </p:cNvSpPr>
              <p:nvPr/>
            </p:nvSpPr>
            <p:spPr bwMode="auto">
              <a:xfrm>
                <a:off x="1714"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80" name="Freeform 4146"/>
              <p:cNvSpPr>
                <a:spLocks/>
              </p:cNvSpPr>
              <p:nvPr/>
            </p:nvSpPr>
            <p:spPr bwMode="auto">
              <a:xfrm>
                <a:off x="1700"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81" name="Freeform 4147"/>
              <p:cNvSpPr>
                <a:spLocks/>
              </p:cNvSpPr>
              <p:nvPr/>
            </p:nvSpPr>
            <p:spPr bwMode="auto">
              <a:xfrm>
                <a:off x="1700"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82" name="Freeform 4148"/>
              <p:cNvSpPr>
                <a:spLocks/>
              </p:cNvSpPr>
              <p:nvPr/>
            </p:nvSpPr>
            <p:spPr bwMode="auto">
              <a:xfrm>
                <a:off x="1700"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83" name="Freeform 4149"/>
              <p:cNvSpPr>
                <a:spLocks/>
              </p:cNvSpPr>
              <p:nvPr/>
            </p:nvSpPr>
            <p:spPr bwMode="auto">
              <a:xfrm>
                <a:off x="1710"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84" name="Freeform 4150"/>
              <p:cNvSpPr>
                <a:spLocks/>
              </p:cNvSpPr>
              <p:nvPr/>
            </p:nvSpPr>
            <p:spPr bwMode="auto">
              <a:xfrm>
                <a:off x="1696"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85" name="Freeform 4151"/>
              <p:cNvSpPr>
                <a:spLocks/>
              </p:cNvSpPr>
              <p:nvPr/>
            </p:nvSpPr>
            <p:spPr bwMode="auto">
              <a:xfrm>
                <a:off x="1696"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86" name="Freeform 4152"/>
              <p:cNvSpPr>
                <a:spLocks/>
              </p:cNvSpPr>
              <p:nvPr/>
            </p:nvSpPr>
            <p:spPr bwMode="auto">
              <a:xfrm>
                <a:off x="1696"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87" name="Freeform 4153"/>
              <p:cNvSpPr>
                <a:spLocks/>
              </p:cNvSpPr>
              <p:nvPr/>
            </p:nvSpPr>
            <p:spPr bwMode="auto">
              <a:xfrm>
                <a:off x="1705"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88" name="Freeform 4154"/>
              <p:cNvSpPr>
                <a:spLocks/>
              </p:cNvSpPr>
              <p:nvPr/>
            </p:nvSpPr>
            <p:spPr bwMode="auto">
              <a:xfrm>
                <a:off x="1691"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89" name="Freeform 4155"/>
              <p:cNvSpPr>
                <a:spLocks/>
              </p:cNvSpPr>
              <p:nvPr/>
            </p:nvSpPr>
            <p:spPr bwMode="auto">
              <a:xfrm>
                <a:off x="1691"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90" name="Freeform 4156"/>
              <p:cNvSpPr>
                <a:spLocks/>
              </p:cNvSpPr>
              <p:nvPr/>
            </p:nvSpPr>
            <p:spPr bwMode="auto">
              <a:xfrm>
                <a:off x="1691"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91" name="Freeform 4157"/>
              <p:cNvSpPr>
                <a:spLocks/>
              </p:cNvSpPr>
              <p:nvPr/>
            </p:nvSpPr>
            <p:spPr bwMode="auto">
              <a:xfrm>
                <a:off x="1700"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92" name="Freeform 4158"/>
              <p:cNvSpPr>
                <a:spLocks/>
              </p:cNvSpPr>
              <p:nvPr/>
            </p:nvSpPr>
            <p:spPr bwMode="auto">
              <a:xfrm>
                <a:off x="1687" y="307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93" name="Freeform 4159"/>
              <p:cNvSpPr>
                <a:spLocks/>
              </p:cNvSpPr>
              <p:nvPr/>
            </p:nvSpPr>
            <p:spPr bwMode="auto">
              <a:xfrm>
                <a:off x="1687"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94" name="Freeform 4160"/>
              <p:cNvSpPr>
                <a:spLocks/>
              </p:cNvSpPr>
              <p:nvPr/>
            </p:nvSpPr>
            <p:spPr bwMode="auto">
              <a:xfrm>
                <a:off x="1687" y="308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95" name="Freeform 4161"/>
              <p:cNvSpPr>
                <a:spLocks/>
              </p:cNvSpPr>
              <p:nvPr/>
            </p:nvSpPr>
            <p:spPr bwMode="auto">
              <a:xfrm>
                <a:off x="1696"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896" name="Freeform 4162"/>
              <p:cNvSpPr>
                <a:spLocks/>
              </p:cNvSpPr>
              <p:nvPr/>
            </p:nvSpPr>
            <p:spPr bwMode="auto">
              <a:xfrm>
                <a:off x="1682"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897" name="Freeform 4163"/>
              <p:cNvSpPr>
                <a:spLocks/>
              </p:cNvSpPr>
              <p:nvPr/>
            </p:nvSpPr>
            <p:spPr bwMode="auto">
              <a:xfrm>
                <a:off x="1682"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898" name="Freeform 4164"/>
              <p:cNvSpPr>
                <a:spLocks/>
              </p:cNvSpPr>
              <p:nvPr/>
            </p:nvSpPr>
            <p:spPr bwMode="auto">
              <a:xfrm>
                <a:off x="1682"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899" name="Freeform 4165"/>
              <p:cNvSpPr>
                <a:spLocks/>
              </p:cNvSpPr>
              <p:nvPr/>
            </p:nvSpPr>
            <p:spPr bwMode="auto">
              <a:xfrm>
                <a:off x="1691"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00" name="Freeform 4166"/>
              <p:cNvSpPr>
                <a:spLocks/>
              </p:cNvSpPr>
              <p:nvPr/>
            </p:nvSpPr>
            <p:spPr bwMode="auto">
              <a:xfrm>
                <a:off x="1678" y="307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01" name="Freeform 4167"/>
              <p:cNvSpPr>
                <a:spLocks/>
              </p:cNvSpPr>
              <p:nvPr/>
            </p:nvSpPr>
            <p:spPr bwMode="auto">
              <a:xfrm>
                <a:off x="1678"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02" name="Freeform 4168"/>
              <p:cNvSpPr>
                <a:spLocks/>
              </p:cNvSpPr>
              <p:nvPr/>
            </p:nvSpPr>
            <p:spPr bwMode="auto">
              <a:xfrm>
                <a:off x="1678" y="308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03" name="Freeform 4169"/>
              <p:cNvSpPr>
                <a:spLocks/>
              </p:cNvSpPr>
              <p:nvPr/>
            </p:nvSpPr>
            <p:spPr bwMode="auto">
              <a:xfrm>
                <a:off x="1687"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04" name="Freeform 4170"/>
              <p:cNvSpPr>
                <a:spLocks/>
              </p:cNvSpPr>
              <p:nvPr/>
            </p:nvSpPr>
            <p:spPr bwMode="auto">
              <a:xfrm>
                <a:off x="1673"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05" name="Freeform 4171"/>
              <p:cNvSpPr>
                <a:spLocks/>
              </p:cNvSpPr>
              <p:nvPr/>
            </p:nvSpPr>
            <p:spPr bwMode="auto">
              <a:xfrm>
                <a:off x="1673"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06" name="Freeform 4172"/>
              <p:cNvSpPr>
                <a:spLocks/>
              </p:cNvSpPr>
              <p:nvPr/>
            </p:nvSpPr>
            <p:spPr bwMode="auto">
              <a:xfrm>
                <a:off x="1673" y="308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07" name="Freeform 4173"/>
              <p:cNvSpPr>
                <a:spLocks/>
              </p:cNvSpPr>
              <p:nvPr/>
            </p:nvSpPr>
            <p:spPr bwMode="auto">
              <a:xfrm>
                <a:off x="1682"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08" name="Freeform 4174"/>
              <p:cNvSpPr>
                <a:spLocks/>
              </p:cNvSpPr>
              <p:nvPr/>
            </p:nvSpPr>
            <p:spPr bwMode="auto">
              <a:xfrm>
                <a:off x="1669" y="307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09" name="Freeform 4175"/>
              <p:cNvSpPr>
                <a:spLocks/>
              </p:cNvSpPr>
              <p:nvPr/>
            </p:nvSpPr>
            <p:spPr bwMode="auto">
              <a:xfrm>
                <a:off x="1669" y="307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10" name="Freeform 4176"/>
              <p:cNvSpPr>
                <a:spLocks/>
              </p:cNvSpPr>
              <p:nvPr/>
            </p:nvSpPr>
            <p:spPr bwMode="auto">
              <a:xfrm>
                <a:off x="1669" y="308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11" name="Freeform 4177"/>
              <p:cNvSpPr>
                <a:spLocks/>
              </p:cNvSpPr>
              <p:nvPr/>
            </p:nvSpPr>
            <p:spPr bwMode="auto">
              <a:xfrm>
                <a:off x="1678" y="306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12" name="Freeform 4178"/>
              <p:cNvSpPr>
                <a:spLocks/>
              </p:cNvSpPr>
              <p:nvPr/>
            </p:nvSpPr>
            <p:spPr bwMode="auto">
              <a:xfrm>
                <a:off x="1664" y="307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13" name="Freeform 4179"/>
              <p:cNvSpPr>
                <a:spLocks/>
              </p:cNvSpPr>
              <p:nvPr/>
            </p:nvSpPr>
            <p:spPr bwMode="auto">
              <a:xfrm>
                <a:off x="1664"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14" name="Freeform 4180"/>
              <p:cNvSpPr>
                <a:spLocks/>
              </p:cNvSpPr>
              <p:nvPr/>
            </p:nvSpPr>
            <p:spPr bwMode="auto">
              <a:xfrm>
                <a:off x="1664" y="30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15" name="Freeform 4181"/>
              <p:cNvSpPr>
                <a:spLocks/>
              </p:cNvSpPr>
              <p:nvPr/>
            </p:nvSpPr>
            <p:spPr bwMode="auto">
              <a:xfrm>
                <a:off x="1673"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16" name="Freeform 4182"/>
              <p:cNvSpPr>
                <a:spLocks/>
              </p:cNvSpPr>
              <p:nvPr/>
            </p:nvSpPr>
            <p:spPr bwMode="auto">
              <a:xfrm>
                <a:off x="1660" y="30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17" name="Freeform 4183"/>
              <p:cNvSpPr>
                <a:spLocks/>
              </p:cNvSpPr>
              <p:nvPr/>
            </p:nvSpPr>
            <p:spPr bwMode="auto">
              <a:xfrm>
                <a:off x="1660"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18" name="Freeform 4184"/>
              <p:cNvSpPr>
                <a:spLocks/>
              </p:cNvSpPr>
              <p:nvPr/>
            </p:nvSpPr>
            <p:spPr bwMode="auto">
              <a:xfrm>
                <a:off x="1660" y="308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19" name="Freeform 4185"/>
              <p:cNvSpPr>
                <a:spLocks/>
              </p:cNvSpPr>
              <p:nvPr/>
            </p:nvSpPr>
            <p:spPr bwMode="auto">
              <a:xfrm>
                <a:off x="1669"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20" name="Freeform 4186"/>
              <p:cNvSpPr>
                <a:spLocks/>
              </p:cNvSpPr>
              <p:nvPr/>
            </p:nvSpPr>
            <p:spPr bwMode="auto">
              <a:xfrm>
                <a:off x="1655" y="307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21" name="Freeform 4187"/>
              <p:cNvSpPr>
                <a:spLocks/>
              </p:cNvSpPr>
              <p:nvPr/>
            </p:nvSpPr>
            <p:spPr bwMode="auto">
              <a:xfrm>
                <a:off x="1655"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22" name="Freeform 4188"/>
              <p:cNvSpPr>
                <a:spLocks/>
              </p:cNvSpPr>
              <p:nvPr/>
            </p:nvSpPr>
            <p:spPr bwMode="auto">
              <a:xfrm>
                <a:off x="1655" y="30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23" name="Freeform 4189"/>
              <p:cNvSpPr>
                <a:spLocks/>
              </p:cNvSpPr>
              <p:nvPr/>
            </p:nvSpPr>
            <p:spPr bwMode="auto">
              <a:xfrm>
                <a:off x="1664"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24" name="Freeform 4190"/>
              <p:cNvSpPr>
                <a:spLocks/>
              </p:cNvSpPr>
              <p:nvPr/>
            </p:nvSpPr>
            <p:spPr bwMode="auto">
              <a:xfrm>
                <a:off x="1651" y="30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25" name="Freeform 4191"/>
              <p:cNvSpPr>
                <a:spLocks/>
              </p:cNvSpPr>
              <p:nvPr/>
            </p:nvSpPr>
            <p:spPr bwMode="auto">
              <a:xfrm>
                <a:off x="1651"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26" name="Freeform 4192"/>
              <p:cNvSpPr>
                <a:spLocks/>
              </p:cNvSpPr>
              <p:nvPr/>
            </p:nvSpPr>
            <p:spPr bwMode="auto">
              <a:xfrm>
                <a:off x="1651" y="308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27" name="Freeform 4193"/>
              <p:cNvSpPr>
                <a:spLocks/>
              </p:cNvSpPr>
              <p:nvPr/>
            </p:nvSpPr>
            <p:spPr bwMode="auto">
              <a:xfrm>
                <a:off x="1660"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28" name="Freeform 4194"/>
              <p:cNvSpPr>
                <a:spLocks/>
              </p:cNvSpPr>
              <p:nvPr/>
            </p:nvSpPr>
            <p:spPr bwMode="auto">
              <a:xfrm>
                <a:off x="1646" y="307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29" name="Freeform 4195"/>
              <p:cNvSpPr>
                <a:spLocks/>
              </p:cNvSpPr>
              <p:nvPr/>
            </p:nvSpPr>
            <p:spPr bwMode="auto">
              <a:xfrm>
                <a:off x="1646"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30" name="Freeform 4196"/>
              <p:cNvSpPr>
                <a:spLocks/>
              </p:cNvSpPr>
              <p:nvPr/>
            </p:nvSpPr>
            <p:spPr bwMode="auto">
              <a:xfrm>
                <a:off x="1646" y="30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31" name="Freeform 4197"/>
              <p:cNvSpPr>
                <a:spLocks/>
              </p:cNvSpPr>
              <p:nvPr/>
            </p:nvSpPr>
            <p:spPr bwMode="auto">
              <a:xfrm>
                <a:off x="1655"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32" name="Freeform 4198"/>
              <p:cNvSpPr>
                <a:spLocks/>
              </p:cNvSpPr>
              <p:nvPr/>
            </p:nvSpPr>
            <p:spPr bwMode="auto">
              <a:xfrm>
                <a:off x="1642" y="30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33" name="Freeform 4199"/>
              <p:cNvSpPr>
                <a:spLocks/>
              </p:cNvSpPr>
              <p:nvPr/>
            </p:nvSpPr>
            <p:spPr bwMode="auto">
              <a:xfrm>
                <a:off x="1642"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34" name="Freeform 4200"/>
              <p:cNvSpPr>
                <a:spLocks/>
              </p:cNvSpPr>
              <p:nvPr/>
            </p:nvSpPr>
            <p:spPr bwMode="auto">
              <a:xfrm>
                <a:off x="1642" y="308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35" name="Freeform 4201"/>
              <p:cNvSpPr>
                <a:spLocks/>
              </p:cNvSpPr>
              <p:nvPr/>
            </p:nvSpPr>
            <p:spPr bwMode="auto">
              <a:xfrm>
                <a:off x="1651"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36" name="Freeform 4202"/>
              <p:cNvSpPr>
                <a:spLocks/>
              </p:cNvSpPr>
              <p:nvPr/>
            </p:nvSpPr>
            <p:spPr bwMode="auto">
              <a:xfrm>
                <a:off x="1637" y="307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37" name="Freeform 4203"/>
              <p:cNvSpPr>
                <a:spLocks/>
              </p:cNvSpPr>
              <p:nvPr/>
            </p:nvSpPr>
            <p:spPr bwMode="auto">
              <a:xfrm>
                <a:off x="1637"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38" name="Freeform 4204"/>
              <p:cNvSpPr>
                <a:spLocks/>
              </p:cNvSpPr>
              <p:nvPr/>
            </p:nvSpPr>
            <p:spPr bwMode="auto">
              <a:xfrm>
                <a:off x="1637" y="30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39" name="Freeform 4205"/>
              <p:cNvSpPr>
                <a:spLocks/>
              </p:cNvSpPr>
              <p:nvPr/>
            </p:nvSpPr>
            <p:spPr bwMode="auto">
              <a:xfrm>
                <a:off x="1646"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40" name="Freeform 4206"/>
              <p:cNvSpPr>
                <a:spLocks/>
              </p:cNvSpPr>
              <p:nvPr/>
            </p:nvSpPr>
            <p:spPr bwMode="auto">
              <a:xfrm>
                <a:off x="1633" y="30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41" name="Freeform 4207"/>
              <p:cNvSpPr>
                <a:spLocks/>
              </p:cNvSpPr>
              <p:nvPr/>
            </p:nvSpPr>
            <p:spPr bwMode="auto">
              <a:xfrm>
                <a:off x="1628"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42" name="Freeform 4208"/>
              <p:cNvSpPr>
                <a:spLocks/>
              </p:cNvSpPr>
              <p:nvPr/>
            </p:nvSpPr>
            <p:spPr bwMode="auto">
              <a:xfrm>
                <a:off x="1628" y="30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43" name="Freeform 4209"/>
              <p:cNvSpPr>
                <a:spLocks/>
              </p:cNvSpPr>
              <p:nvPr/>
            </p:nvSpPr>
            <p:spPr bwMode="auto">
              <a:xfrm>
                <a:off x="1637"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44" name="Freeform 4210"/>
              <p:cNvSpPr>
                <a:spLocks/>
              </p:cNvSpPr>
              <p:nvPr/>
            </p:nvSpPr>
            <p:spPr bwMode="auto">
              <a:xfrm>
                <a:off x="1624" y="30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45" name="Freeform 4211"/>
              <p:cNvSpPr>
                <a:spLocks/>
              </p:cNvSpPr>
              <p:nvPr/>
            </p:nvSpPr>
            <p:spPr bwMode="auto">
              <a:xfrm>
                <a:off x="1624" y="307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46" name="Freeform 4212"/>
              <p:cNvSpPr>
                <a:spLocks/>
              </p:cNvSpPr>
              <p:nvPr/>
            </p:nvSpPr>
            <p:spPr bwMode="auto">
              <a:xfrm>
                <a:off x="1624" y="308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47" name="Freeform 4213"/>
              <p:cNvSpPr>
                <a:spLocks/>
              </p:cNvSpPr>
              <p:nvPr/>
            </p:nvSpPr>
            <p:spPr bwMode="auto">
              <a:xfrm>
                <a:off x="1633" y="307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48" name="Freeform 4214"/>
              <p:cNvSpPr>
                <a:spLocks/>
              </p:cNvSpPr>
              <p:nvPr/>
            </p:nvSpPr>
            <p:spPr bwMode="auto">
              <a:xfrm>
                <a:off x="1619" y="307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49" name="Freeform 4215"/>
              <p:cNvSpPr>
                <a:spLocks/>
              </p:cNvSpPr>
              <p:nvPr/>
            </p:nvSpPr>
            <p:spPr bwMode="auto">
              <a:xfrm>
                <a:off x="1619"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50" name="Freeform 4216"/>
              <p:cNvSpPr>
                <a:spLocks/>
              </p:cNvSpPr>
              <p:nvPr/>
            </p:nvSpPr>
            <p:spPr bwMode="auto">
              <a:xfrm>
                <a:off x="1619" y="309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51" name="Freeform 4217"/>
              <p:cNvSpPr>
                <a:spLocks/>
              </p:cNvSpPr>
              <p:nvPr/>
            </p:nvSpPr>
            <p:spPr bwMode="auto">
              <a:xfrm>
                <a:off x="1628"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52" name="Freeform 4218"/>
              <p:cNvSpPr>
                <a:spLocks/>
              </p:cNvSpPr>
              <p:nvPr/>
            </p:nvSpPr>
            <p:spPr bwMode="auto">
              <a:xfrm>
                <a:off x="1615" y="308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53" name="Freeform 4219"/>
              <p:cNvSpPr>
                <a:spLocks/>
              </p:cNvSpPr>
              <p:nvPr/>
            </p:nvSpPr>
            <p:spPr bwMode="auto">
              <a:xfrm>
                <a:off x="1615"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54" name="Freeform 4220"/>
              <p:cNvSpPr>
                <a:spLocks/>
              </p:cNvSpPr>
              <p:nvPr/>
            </p:nvSpPr>
            <p:spPr bwMode="auto">
              <a:xfrm>
                <a:off x="1615" y="309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55" name="Freeform 4221"/>
              <p:cNvSpPr>
                <a:spLocks/>
              </p:cNvSpPr>
              <p:nvPr/>
            </p:nvSpPr>
            <p:spPr bwMode="auto">
              <a:xfrm>
                <a:off x="1624"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56" name="Freeform 4222"/>
              <p:cNvSpPr>
                <a:spLocks/>
              </p:cNvSpPr>
              <p:nvPr/>
            </p:nvSpPr>
            <p:spPr bwMode="auto">
              <a:xfrm>
                <a:off x="1610" y="30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57" name="Freeform 4223"/>
              <p:cNvSpPr>
                <a:spLocks/>
              </p:cNvSpPr>
              <p:nvPr/>
            </p:nvSpPr>
            <p:spPr bwMode="auto">
              <a:xfrm>
                <a:off x="1610"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58" name="Freeform 4224"/>
              <p:cNvSpPr>
                <a:spLocks/>
              </p:cNvSpPr>
              <p:nvPr/>
            </p:nvSpPr>
            <p:spPr bwMode="auto">
              <a:xfrm>
                <a:off x="1610" y="309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959" name="Freeform 4225"/>
              <p:cNvSpPr>
                <a:spLocks/>
              </p:cNvSpPr>
              <p:nvPr/>
            </p:nvSpPr>
            <p:spPr bwMode="auto">
              <a:xfrm>
                <a:off x="1619"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960" name="Freeform 4226"/>
              <p:cNvSpPr>
                <a:spLocks/>
              </p:cNvSpPr>
              <p:nvPr/>
            </p:nvSpPr>
            <p:spPr bwMode="auto">
              <a:xfrm>
                <a:off x="1606" y="308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961" name="Freeform 4227"/>
              <p:cNvSpPr>
                <a:spLocks/>
              </p:cNvSpPr>
              <p:nvPr/>
            </p:nvSpPr>
            <p:spPr bwMode="auto">
              <a:xfrm>
                <a:off x="1606"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962" name="Freeform 4228"/>
              <p:cNvSpPr>
                <a:spLocks/>
              </p:cNvSpPr>
              <p:nvPr/>
            </p:nvSpPr>
            <p:spPr bwMode="auto">
              <a:xfrm>
                <a:off x="1606" y="309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25" name="Group 4430"/>
            <p:cNvGrpSpPr>
              <a:grpSpLocks/>
            </p:cNvGrpSpPr>
            <p:nvPr/>
          </p:nvGrpSpPr>
          <p:grpSpPr bwMode="auto">
            <a:xfrm>
              <a:off x="1375" y="3076"/>
              <a:ext cx="241" cy="59"/>
              <a:chOff x="1375" y="3076"/>
              <a:chExt cx="241" cy="59"/>
            </a:xfrm>
          </p:grpSpPr>
          <p:sp>
            <p:nvSpPr>
              <p:cNvPr id="28563" name="Freeform 4230"/>
              <p:cNvSpPr>
                <a:spLocks/>
              </p:cNvSpPr>
              <p:nvPr/>
            </p:nvSpPr>
            <p:spPr bwMode="auto">
              <a:xfrm>
                <a:off x="1615"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64" name="Freeform 4231"/>
              <p:cNvSpPr>
                <a:spLocks/>
              </p:cNvSpPr>
              <p:nvPr/>
            </p:nvSpPr>
            <p:spPr bwMode="auto">
              <a:xfrm>
                <a:off x="1601" y="30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65" name="Freeform 4232"/>
              <p:cNvSpPr>
                <a:spLocks/>
              </p:cNvSpPr>
              <p:nvPr/>
            </p:nvSpPr>
            <p:spPr bwMode="auto">
              <a:xfrm>
                <a:off x="1601"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66" name="Freeform 4233"/>
              <p:cNvSpPr>
                <a:spLocks/>
              </p:cNvSpPr>
              <p:nvPr/>
            </p:nvSpPr>
            <p:spPr bwMode="auto">
              <a:xfrm>
                <a:off x="1601" y="309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67" name="Freeform 4234"/>
              <p:cNvSpPr>
                <a:spLocks/>
              </p:cNvSpPr>
              <p:nvPr/>
            </p:nvSpPr>
            <p:spPr bwMode="auto">
              <a:xfrm>
                <a:off x="1610"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68" name="Freeform 4235"/>
              <p:cNvSpPr>
                <a:spLocks/>
              </p:cNvSpPr>
              <p:nvPr/>
            </p:nvSpPr>
            <p:spPr bwMode="auto">
              <a:xfrm>
                <a:off x="1596" y="30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69" name="Freeform 4236"/>
              <p:cNvSpPr>
                <a:spLocks/>
              </p:cNvSpPr>
              <p:nvPr/>
            </p:nvSpPr>
            <p:spPr bwMode="auto">
              <a:xfrm>
                <a:off x="1596"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70" name="Freeform 4237"/>
              <p:cNvSpPr>
                <a:spLocks/>
              </p:cNvSpPr>
              <p:nvPr/>
            </p:nvSpPr>
            <p:spPr bwMode="auto">
              <a:xfrm>
                <a:off x="1596" y="309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71" name="Freeform 4238"/>
              <p:cNvSpPr>
                <a:spLocks/>
              </p:cNvSpPr>
              <p:nvPr/>
            </p:nvSpPr>
            <p:spPr bwMode="auto">
              <a:xfrm>
                <a:off x="1606"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72" name="Freeform 4239"/>
              <p:cNvSpPr>
                <a:spLocks/>
              </p:cNvSpPr>
              <p:nvPr/>
            </p:nvSpPr>
            <p:spPr bwMode="auto">
              <a:xfrm>
                <a:off x="1592" y="30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73" name="Freeform 4240"/>
              <p:cNvSpPr>
                <a:spLocks/>
              </p:cNvSpPr>
              <p:nvPr/>
            </p:nvSpPr>
            <p:spPr bwMode="auto">
              <a:xfrm>
                <a:off x="1592"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74" name="Freeform 4241"/>
              <p:cNvSpPr>
                <a:spLocks/>
              </p:cNvSpPr>
              <p:nvPr/>
            </p:nvSpPr>
            <p:spPr bwMode="auto">
              <a:xfrm>
                <a:off x="1592" y="309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75" name="Freeform 4242"/>
              <p:cNvSpPr>
                <a:spLocks/>
              </p:cNvSpPr>
              <p:nvPr/>
            </p:nvSpPr>
            <p:spPr bwMode="auto">
              <a:xfrm>
                <a:off x="1601"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76" name="Freeform 4243"/>
              <p:cNvSpPr>
                <a:spLocks/>
              </p:cNvSpPr>
              <p:nvPr/>
            </p:nvSpPr>
            <p:spPr bwMode="auto">
              <a:xfrm>
                <a:off x="1587" y="308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77" name="Freeform 4244"/>
              <p:cNvSpPr>
                <a:spLocks/>
              </p:cNvSpPr>
              <p:nvPr/>
            </p:nvSpPr>
            <p:spPr bwMode="auto">
              <a:xfrm>
                <a:off x="1587" y="308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78" name="Freeform 4245"/>
              <p:cNvSpPr>
                <a:spLocks/>
              </p:cNvSpPr>
              <p:nvPr/>
            </p:nvSpPr>
            <p:spPr bwMode="auto">
              <a:xfrm>
                <a:off x="1587" y="309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79" name="Freeform 4246"/>
              <p:cNvSpPr>
                <a:spLocks/>
              </p:cNvSpPr>
              <p:nvPr/>
            </p:nvSpPr>
            <p:spPr bwMode="auto">
              <a:xfrm>
                <a:off x="1596" y="307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80" name="Freeform 4247"/>
              <p:cNvSpPr>
                <a:spLocks/>
              </p:cNvSpPr>
              <p:nvPr/>
            </p:nvSpPr>
            <p:spPr bwMode="auto">
              <a:xfrm>
                <a:off x="1583" y="308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81" name="Freeform 4248"/>
              <p:cNvSpPr>
                <a:spLocks/>
              </p:cNvSpPr>
              <p:nvPr/>
            </p:nvSpPr>
            <p:spPr bwMode="auto">
              <a:xfrm>
                <a:off x="1583"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82" name="Freeform 4249"/>
              <p:cNvSpPr>
                <a:spLocks/>
              </p:cNvSpPr>
              <p:nvPr/>
            </p:nvSpPr>
            <p:spPr bwMode="auto">
              <a:xfrm>
                <a:off x="1583" y="309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83" name="Freeform 4250"/>
              <p:cNvSpPr>
                <a:spLocks/>
              </p:cNvSpPr>
              <p:nvPr/>
            </p:nvSpPr>
            <p:spPr bwMode="auto">
              <a:xfrm>
                <a:off x="1592"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84" name="Freeform 4251"/>
              <p:cNvSpPr>
                <a:spLocks/>
              </p:cNvSpPr>
              <p:nvPr/>
            </p:nvSpPr>
            <p:spPr bwMode="auto">
              <a:xfrm>
                <a:off x="1578" y="308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85" name="Freeform 4252"/>
              <p:cNvSpPr>
                <a:spLocks/>
              </p:cNvSpPr>
              <p:nvPr/>
            </p:nvSpPr>
            <p:spPr bwMode="auto">
              <a:xfrm>
                <a:off x="1578"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86" name="Freeform 4253"/>
              <p:cNvSpPr>
                <a:spLocks/>
              </p:cNvSpPr>
              <p:nvPr/>
            </p:nvSpPr>
            <p:spPr bwMode="auto">
              <a:xfrm>
                <a:off x="1578" y="309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87" name="Freeform 4254"/>
              <p:cNvSpPr>
                <a:spLocks/>
              </p:cNvSpPr>
              <p:nvPr/>
            </p:nvSpPr>
            <p:spPr bwMode="auto">
              <a:xfrm>
                <a:off x="1587"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88" name="Freeform 4255"/>
              <p:cNvSpPr>
                <a:spLocks/>
              </p:cNvSpPr>
              <p:nvPr/>
            </p:nvSpPr>
            <p:spPr bwMode="auto">
              <a:xfrm>
                <a:off x="1574" y="308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89" name="Freeform 4256"/>
              <p:cNvSpPr>
                <a:spLocks/>
              </p:cNvSpPr>
              <p:nvPr/>
            </p:nvSpPr>
            <p:spPr bwMode="auto">
              <a:xfrm>
                <a:off x="1574"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90" name="Freeform 4257"/>
              <p:cNvSpPr>
                <a:spLocks/>
              </p:cNvSpPr>
              <p:nvPr/>
            </p:nvSpPr>
            <p:spPr bwMode="auto">
              <a:xfrm>
                <a:off x="1574" y="309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91" name="Freeform 4258"/>
              <p:cNvSpPr>
                <a:spLocks/>
              </p:cNvSpPr>
              <p:nvPr/>
            </p:nvSpPr>
            <p:spPr bwMode="auto">
              <a:xfrm>
                <a:off x="1583"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92" name="Freeform 4259"/>
              <p:cNvSpPr>
                <a:spLocks/>
              </p:cNvSpPr>
              <p:nvPr/>
            </p:nvSpPr>
            <p:spPr bwMode="auto">
              <a:xfrm>
                <a:off x="1569" y="308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93" name="Freeform 4260"/>
              <p:cNvSpPr>
                <a:spLocks/>
              </p:cNvSpPr>
              <p:nvPr/>
            </p:nvSpPr>
            <p:spPr bwMode="auto">
              <a:xfrm>
                <a:off x="1569"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94" name="Freeform 4261"/>
              <p:cNvSpPr>
                <a:spLocks/>
              </p:cNvSpPr>
              <p:nvPr/>
            </p:nvSpPr>
            <p:spPr bwMode="auto">
              <a:xfrm>
                <a:off x="1569" y="309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95" name="Freeform 4262"/>
              <p:cNvSpPr>
                <a:spLocks/>
              </p:cNvSpPr>
              <p:nvPr/>
            </p:nvSpPr>
            <p:spPr bwMode="auto">
              <a:xfrm>
                <a:off x="1578"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96" name="Freeform 4263"/>
              <p:cNvSpPr>
                <a:spLocks/>
              </p:cNvSpPr>
              <p:nvPr/>
            </p:nvSpPr>
            <p:spPr bwMode="auto">
              <a:xfrm>
                <a:off x="1565" y="308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97" name="Freeform 4264"/>
              <p:cNvSpPr>
                <a:spLocks/>
              </p:cNvSpPr>
              <p:nvPr/>
            </p:nvSpPr>
            <p:spPr bwMode="auto">
              <a:xfrm>
                <a:off x="1565"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98" name="Freeform 4265"/>
              <p:cNvSpPr>
                <a:spLocks/>
              </p:cNvSpPr>
              <p:nvPr/>
            </p:nvSpPr>
            <p:spPr bwMode="auto">
              <a:xfrm>
                <a:off x="1565" y="309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99" name="Freeform 4266"/>
              <p:cNvSpPr>
                <a:spLocks/>
              </p:cNvSpPr>
              <p:nvPr/>
            </p:nvSpPr>
            <p:spPr bwMode="auto">
              <a:xfrm>
                <a:off x="1574"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00" name="Freeform 4267"/>
              <p:cNvSpPr>
                <a:spLocks/>
              </p:cNvSpPr>
              <p:nvPr/>
            </p:nvSpPr>
            <p:spPr bwMode="auto">
              <a:xfrm>
                <a:off x="1560" y="308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01" name="Freeform 4268"/>
              <p:cNvSpPr>
                <a:spLocks/>
              </p:cNvSpPr>
              <p:nvPr/>
            </p:nvSpPr>
            <p:spPr bwMode="auto">
              <a:xfrm>
                <a:off x="1560"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02" name="Freeform 4269"/>
              <p:cNvSpPr>
                <a:spLocks/>
              </p:cNvSpPr>
              <p:nvPr/>
            </p:nvSpPr>
            <p:spPr bwMode="auto">
              <a:xfrm>
                <a:off x="1560" y="309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03" name="Freeform 4270"/>
              <p:cNvSpPr>
                <a:spLocks/>
              </p:cNvSpPr>
              <p:nvPr/>
            </p:nvSpPr>
            <p:spPr bwMode="auto">
              <a:xfrm>
                <a:off x="1569"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04" name="Freeform 4271"/>
              <p:cNvSpPr>
                <a:spLocks/>
              </p:cNvSpPr>
              <p:nvPr/>
            </p:nvSpPr>
            <p:spPr bwMode="auto">
              <a:xfrm>
                <a:off x="1556" y="308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05" name="Freeform 4272"/>
              <p:cNvSpPr>
                <a:spLocks/>
              </p:cNvSpPr>
              <p:nvPr/>
            </p:nvSpPr>
            <p:spPr bwMode="auto">
              <a:xfrm>
                <a:off x="1556" y="308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06" name="Freeform 4273"/>
              <p:cNvSpPr>
                <a:spLocks/>
              </p:cNvSpPr>
              <p:nvPr/>
            </p:nvSpPr>
            <p:spPr bwMode="auto">
              <a:xfrm>
                <a:off x="1556" y="309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07" name="Freeform 4274"/>
              <p:cNvSpPr>
                <a:spLocks/>
              </p:cNvSpPr>
              <p:nvPr/>
            </p:nvSpPr>
            <p:spPr bwMode="auto">
              <a:xfrm>
                <a:off x="1565" y="308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08" name="Freeform 4275"/>
              <p:cNvSpPr>
                <a:spLocks/>
              </p:cNvSpPr>
              <p:nvPr/>
            </p:nvSpPr>
            <p:spPr bwMode="auto">
              <a:xfrm>
                <a:off x="1551" y="308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09" name="Freeform 4276"/>
              <p:cNvSpPr>
                <a:spLocks/>
              </p:cNvSpPr>
              <p:nvPr/>
            </p:nvSpPr>
            <p:spPr bwMode="auto">
              <a:xfrm>
                <a:off x="1551"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10" name="Freeform 4277"/>
              <p:cNvSpPr>
                <a:spLocks/>
              </p:cNvSpPr>
              <p:nvPr/>
            </p:nvSpPr>
            <p:spPr bwMode="auto">
              <a:xfrm>
                <a:off x="1551" y="309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11" name="Freeform 4278"/>
              <p:cNvSpPr>
                <a:spLocks/>
              </p:cNvSpPr>
              <p:nvPr/>
            </p:nvSpPr>
            <p:spPr bwMode="auto">
              <a:xfrm>
                <a:off x="1560"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12" name="Freeform 4279"/>
              <p:cNvSpPr>
                <a:spLocks/>
              </p:cNvSpPr>
              <p:nvPr/>
            </p:nvSpPr>
            <p:spPr bwMode="auto">
              <a:xfrm>
                <a:off x="1547" y="309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13" name="Freeform 4280"/>
              <p:cNvSpPr>
                <a:spLocks/>
              </p:cNvSpPr>
              <p:nvPr/>
            </p:nvSpPr>
            <p:spPr bwMode="auto">
              <a:xfrm>
                <a:off x="1547"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14" name="Freeform 4281"/>
              <p:cNvSpPr>
                <a:spLocks/>
              </p:cNvSpPr>
              <p:nvPr/>
            </p:nvSpPr>
            <p:spPr bwMode="auto">
              <a:xfrm>
                <a:off x="1547" y="309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15" name="Freeform 4282"/>
              <p:cNvSpPr>
                <a:spLocks/>
              </p:cNvSpPr>
              <p:nvPr/>
            </p:nvSpPr>
            <p:spPr bwMode="auto">
              <a:xfrm>
                <a:off x="1556"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16" name="Freeform 4283"/>
              <p:cNvSpPr>
                <a:spLocks/>
              </p:cNvSpPr>
              <p:nvPr/>
            </p:nvSpPr>
            <p:spPr bwMode="auto">
              <a:xfrm>
                <a:off x="1542" y="309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17" name="Freeform 4284"/>
              <p:cNvSpPr>
                <a:spLocks/>
              </p:cNvSpPr>
              <p:nvPr/>
            </p:nvSpPr>
            <p:spPr bwMode="auto">
              <a:xfrm>
                <a:off x="1542"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18" name="Freeform 4285"/>
              <p:cNvSpPr>
                <a:spLocks/>
              </p:cNvSpPr>
              <p:nvPr/>
            </p:nvSpPr>
            <p:spPr bwMode="auto">
              <a:xfrm>
                <a:off x="1542" y="309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19" name="Freeform 4286"/>
              <p:cNvSpPr>
                <a:spLocks/>
              </p:cNvSpPr>
              <p:nvPr/>
            </p:nvSpPr>
            <p:spPr bwMode="auto">
              <a:xfrm>
                <a:off x="1551"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20" name="Freeform 4287"/>
              <p:cNvSpPr>
                <a:spLocks/>
              </p:cNvSpPr>
              <p:nvPr/>
            </p:nvSpPr>
            <p:spPr bwMode="auto">
              <a:xfrm>
                <a:off x="1538" y="309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21" name="Freeform 4288"/>
              <p:cNvSpPr>
                <a:spLocks/>
              </p:cNvSpPr>
              <p:nvPr/>
            </p:nvSpPr>
            <p:spPr bwMode="auto">
              <a:xfrm>
                <a:off x="1538"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22" name="Freeform 4289"/>
              <p:cNvSpPr>
                <a:spLocks/>
              </p:cNvSpPr>
              <p:nvPr/>
            </p:nvSpPr>
            <p:spPr bwMode="auto">
              <a:xfrm>
                <a:off x="1538" y="309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23" name="Freeform 4290"/>
              <p:cNvSpPr>
                <a:spLocks/>
              </p:cNvSpPr>
              <p:nvPr/>
            </p:nvSpPr>
            <p:spPr bwMode="auto">
              <a:xfrm>
                <a:off x="1547"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24" name="Freeform 4291"/>
              <p:cNvSpPr>
                <a:spLocks/>
              </p:cNvSpPr>
              <p:nvPr/>
            </p:nvSpPr>
            <p:spPr bwMode="auto">
              <a:xfrm>
                <a:off x="1533" y="309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25" name="Freeform 4292"/>
              <p:cNvSpPr>
                <a:spLocks/>
              </p:cNvSpPr>
              <p:nvPr/>
            </p:nvSpPr>
            <p:spPr bwMode="auto">
              <a:xfrm>
                <a:off x="1533"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26" name="Freeform 4293"/>
              <p:cNvSpPr>
                <a:spLocks/>
              </p:cNvSpPr>
              <p:nvPr/>
            </p:nvSpPr>
            <p:spPr bwMode="auto">
              <a:xfrm>
                <a:off x="1533" y="309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27" name="Freeform 4294"/>
              <p:cNvSpPr>
                <a:spLocks/>
              </p:cNvSpPr>
              <p:nvPr/>
            </p:nvSpPr>
            <p:spPr bwMode="auto">
              <a:xfrm>
                <a:off x="1542"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28" name="Freeform 4295"/>
              <p:cNvSpPr>
                <a:spLocks/>
              </p:cNvSpPr>
              <p:nvPr/>
            </p:nvSpPr>
            <p:spPr bwMode="auto">
              <a:xfrm>
                <a:off x="1529" y="309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29" name="Freeform 4296"/>
              <p:cNvSpPr>
                <a:spLocks/>
              </p:cNvSpPr>
              <p:nvPr/>
            </p:nvSpPr>
            <p:spPr bwMode="auto">
              <a:xfrm>
                <a:off x="1529"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30" name="Freeform 4297"/>
              <p:cNvSpPr>
                <a:spLocks/>
              </p:cNvSpPr>
              <p:nvPr/>
            </p:nvSpPr>
            <p:spPr bwMode="auto">
              <a:xfrm>
                <a:off x="1529" y="309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31" name="Freeform 4298"/>
              <p:cNvSpPr>
                <a:spLocks/>
              </p:cNvSpPr>
              <p:nvPr/>
            </p:nvSpPr>
            <p:spPr bwMode="auto">
              <a:xfrm>
                <a:off x="1538"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32" name="Freeform 4299"/>
              <p:cNvSpPr>
                <a:spLocks/>
              </p:cNvSpPr>
              <p:nvPr/>
            </p:nvSpPr>
            <p:spPr bwMode="auto">
              <a:xfrm>
                <a:off x="1524" y="309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33" name="Freeform 4300"/>
              <p:cNvSpPr>
                <a:spLocks/>
              </p:cNvSpPr>
              <p:nvPr/>
            </p:nvSpPr>
            <p:spPr bwMode="auto">
              <a:xfrm>
                <a:off x="1524" y="309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34" name="Freeform 4301"/>
              <p:cNvSpPr>
                <a:spLocks/>
              </p:cNvSpPr>
              <p:nvPr/>
            </p:nvSpPr>
            <p:spPr bwMode="auto">
              <a:xfrm>
                <a:off x="1524" y="309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35" name="Freeform 4302"/>
              <p:cNvSpPr>
                <a:spLocks/>
              </p:cNvSpPr>
              <p:nvPr/>
            </p:nvSpPr>
            <p:spPr bwMode="auto">
              <a:xfrm>
                <a:off x="1533" y="308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36" name="Freeform 4303"/>
              <p:cNvSpPr>
                <a:spLocks/>
              </p:cNvSpPr>
              <p:nvPr/>
            </p:nvSpPr>
            <p:spPr bwMode="auto">
              <a:xfrm>
                <a:off x="1520" y="309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37" name="Freeform 4304"/>
              <p:cNvSpPr>
                <a:spLocks/>
              </p:cNvSpPr>
              <p:nvPr/>
            </p:nvSpPr>
            <p:spPr bwMode="auto">
              <a:xfrm>
                <a:off x="1520"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38" name="Freeform 4305"/>
              <p:cNvSpPr>
                <a:spLocks/>
              </p:cNvSpPr>
              <p:nvPr/>
            </p:nvSpPr>
            <p:spPr bwMode="auto">
              <a:xfrm>
                <a:off x="1520" y="310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39" name="Freeform 4306"/>
              <p:cNvSpPr>
                <a:spLocks/>
              </p:cNvSpPr>
              <p:nvPr/>
            </p:nvSpPr>
            <p:spPr bwMode="auto">
              <a:xfrm>
                <a:off x="1529"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40" name="Freeform 4307"/>
              <p:cNvSpPr>
                <a:spLocks/>
              </p:cNvSpPr>
              <p:nvPr/>
            </p:nvSpPr>
            <p:spPr bwMode="auto">
              <a:xfrm>
                <a:off x="1515" y="30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41" name="Freeform 4308"/>
              <p:cNvSpPr>
                <a:spLocks/>
              </p:cNvSpPr>
              <p:nvPr/>
            </p:nvSpPr>
            <p:spPr bwMode="auto">
              <a:xfrm>
                <a:off x="1515"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42" name="Freeform 4309"/>
              <p:cNvSpPr>
                <a:spLocks/>
              </p:cNvSpPr>
              <p:nvPr/>
            </p:nvSpPr>
            <p:spPr bwMode="auto">
              <a:xfrm>
                <a:off x="1515" y="310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43" name="Freeform 4310"/>
              <p:cNvSpPr>
                <a:spLocks/>
              </p:cNvSpPr>
              <p:nvPr/>
            </p:nvSpPr>
            <p:spPr bwMode="auto">
              <a:xfrm>
                <a:off x="1524"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44" name="Freeform 4311"/>
              <p:cNvSpPr>
                <a:spLocks/>
              </p:cNvSpPr>
              <p:nvPr/>
            </p:nvSpPr>
            <p:spPr bwMode="auto">
              <a:xfrm>
                <a:off x="1511" y="309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45" name="Freeform 4312"/>
              <p:cNvSpPr>
                <a:spLocks/>
              </p:cNvSpPr>
              <p:nvPr/>
            </p:nvSpPr>
            <p:spPr bwMode="auto">
              <a:xfrm>
                <a:off x="1511"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46" name="Freeform 4313"/>
              <p:cNvSpPr>
                <a:spLocks/>
              </p:cNvSpPr>
              <p:nvPr/>
            </p:nvSpPr>
            <p:spPr bwMode="auto">
              <a:xfrm>
                <a:off x="1511" y="310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47" name="Freeform 4314"/>
              <p:cNvSpPr>
                <a:spLocks/>
              </p:cNvSpPr>
              <p:nvPr/>
            </p:nvSpPr>
            <p:spPr bwMode="auto">
              <a:xfrm>
                <a:off x="1520"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48" name="Freeform 4315"/>
              <p:cNvSpPr>
                <a:spLocks/>
              </p:cNvSpPr>
              <p:nvPr/>
            </p:nvSpPr>
            <p:spPr bwMode="auto">
              <a:xfrm>
                <a:off x="1506" y="30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49" name="Freeform 4316"/>
              <p:cNvSpPr>
                <a:spLocks/>
              </p:cNvSpPr>
              <p:nvPr/>
            </p:nvSpPr>
            <p:spPr bwMode="auto">
              <a:xfrm>
                <a:off x="1506"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50" name="Freeform 4317"/>
              <p:cNvSpPr>
                <a:spLocks/>
              </p:cNvSpPr>
              <p:nvPr/>
            </p:nvSpPr>
            <p:spPr bwMode="auto">
              <a:xfrm>
                <a:off x="1506" y="310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51" name="Freeform 4318"/>
              <p:cNvSpPr>
                <a:spLocks/>
              </p:cNvSpPr>
              <p:nvPr/>
            </p:nvSpPr>
            <p:spPr bwMode="auto">
              <a:xfrm>
                <a:off x="1515"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52" name="Freeform 4319"/>
              <p:cNvSpPr>
                <a:spLocks/>
              </p:cNvSpPr>
              <p:nvPr/>
            </p:nvSpPr>
            <p:spPr bwMode="auto">
              <a:xfrm>
                <a:off x="1501" y="30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53" name="Freeform 4320"/>
              <p:cNvSpPr>
                <a:spLocks/>
              </p:cNvSpPr>
              <p:nvPr/>
            </p:nvSpPr>
            <p:spPr bwMode="auto">
              <a:xfrm>
                <a:off x="1501"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54" name="Freeform 4321"/>
              <p:cNvSpPr>
                <a:spLocks/>
              </p:cNvSpPr>
              <p:nvPr/>
            </p:nvSpPr>
            <p:spPr bwMode="auto">
              <a:xfrm>
                <a:off x="1501" y="310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55" name="Freeform 4322"/>
              <p:cNvSpPr>
                <a:spLocks/>
              </p:cNvSpPr>
              <p:nvPr/>
            </p:nvSpPr>
            <p:spPr bwMode="auto">
              <a:xfrm>
                <a:off x="1511"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56" name="Freeform 4323"/>
              <p:cNvSpPr>
                <a:spLocks/>
              </p:cNvSpPr>
              <p:nvPr/>
            </p:nvSpPr>
            <p:spPr bwMode="auto">
              <a:xfrm>
                <a:off x="1497" y="30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57" name="Freeform 4324"/>
              <p:cNvSpPr>
                <a:spLocks/>
              </p:cNvSpPr>
              <p:nvPr/>
            </p:nvSpPr>
            <p:spPr bwMode="auto">
              <a:xfrm>
                <a:off x="1497" y="309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58" name="Freeform 4325"/>
              <p:cNvSpPr>
                <a:spLocks/>
              </p:cNvSpPr>
              <p:nvPr/>
            </p:nvSpPr>
            <p:spPr bwMode="auto">
              <a:xfrm>
                <a:off x="1497" y="310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59" name="Freeform 4326"/>
              <p:cNvSpPr>
                <a:spLocks/>
              </p:cNvSpPr>
              <p:nvPr/>
            </p:nvSpPr>
            <p:spPr bwMode="auto">
              <a:xfrm>
                <a:off x="1506" y="309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60" name="Freeform 4327"/>
              <p:cNvSpPr>
                <a:spLocks/>
              </p:cNvSpPr>
              <p:nvPr/>
            </p:nvSpPr>
            <p:spPr bwMode="auto">
              <a:xfrm>
                <a:off x="1492" y="30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61" name="Freeform 4328"/>
              <p:cNvSpPr>
                <a:spLocks/>
              </p:cNvSpPr>
              <p:nvPr/>
            </p:nvSpPr>
            <p:spPr bwMode="auto">
              <a:xfrm>
                <a:off x="1492" y="309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62" name="Freeform 4329"/>
              <p:cNvSpPr>
                <a:spLocks/>
              </p:cNvSpPr>
              <p:nvPr/>
            </p:nvSpPr>
            <p:spPr bwMode="auto">
              <a:xfrm>
                <a:off x="1492" y="310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63" name="Freeform 4330"/>
              <p:cNvSpPr>
                <a:spLocks/>
              </p:cNvSpPr>
              <p:nvPr/>
            </p:nvSpPr>
            <p:spPr bwMode="auto">
              <a:xfrm>
                <a:off x="1501" y="309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64" name="Freeform 4331"/>
              <p:cNvSpPr>
                <a:spLocks/>
              </p:cNvSpPr>
              <p:nvPr/>
            </p:nvSpPr>
            <p:spPr bwMode="auto">
              <a:xfrm>
                <a:off x="1488" y="309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65" name="Freeform 4332"/>
              <p:cNvSpPr>
                <a:spLocks/>
              </p:cNvSpPr>
              <p:nvPr/>
            </p:nvSpPr>
            <p:spPr bwMode="auto">
              <a:xfrm>
                <a:off x="1488" y="309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66" name="Freeform 4333"/>
              <p:cNvSpPr>
                <a:spLocks/>
              </p:cNvSpPr>
              <p:nvPr/>
            </p:nvSpPr>
            <p:spPr bwMode="auto">
              <a:xfrm>
                <a:off x="1488" y="310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67" name="Freeform 4334"/>
              <p:cNvSpPr>
                <a:spLocks/>
              </p:cNvSpPr>
              <p:nvPr/>
            </p:nvSpPr>
            <p:spPr bwMode="auto">
              <a:xfrm>
                <a:off x="1497" y="309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68" name="Freeform 4335"/>
              <p:cNvSpPr>
                <a:spLocks/>
              </p:cNvSpPr>
              <p:nvPr/>
            </p:nvSpPr>
            <p:spPr bwMode="auto">
              <a:xfrm>
                <a:off x="1483" y="309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69" name="Freeform 4336"/>
              <p:cNvSpPr>
                <a:spLocks/>
              </p:cNvSpPr>
              <p:nvPr/>
            </p:nvSpPr>
            <p:spPr bwMode="auto">
              <a:xfrm>
                <a:off x="1483" y="309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70" name="Freeform 4337"/>
              <p:cNvSpPr>
                <a:spLocks/>
              </p:cNvSpPr>
              <p:nvPr/>
            </p:nvSpPr>
            <p:spPr bwMode="auto">
              <a:xfrm>
                <a:off x="1483" y="310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71" name="Freeform 4338"/>
              <p:cNvSpPr>
                <a:spLocks/>
              </p:cNvSpPr>
              <p:nvPr/>
            </p:nvSpPr>
            <p:spPr bwMode="auto">
              <a:xfrm>
                <a:off x="1492" y="309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72" name="Freeform 4339"/>
              <p:cNvSpPr>
                <a:spLocks/>
              </p:cNvSpPr>
              <p:nvPr/>
            </p:nvSpPr>
            <p:spPr bwMode="auto">
              <a:xfrm>
                <a:off x="1479" y="309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73" name="Freeform 4340"/>
              <p:cNvSpPr>
                <a:spLocks/>
              </p:cNvSpPr>
              <p:nvPr/>
            </p:nvSpPr>
            <p:spPr bwMode="auto">
              <a:xfrm>
                <a:off x="1479" y="309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74" name="Freeform 4341"/>
              <p:cNvSpPr>
                <a:spLocks/>
              </p:cNvSpPr>
              <p:nvPr/>
            </p:nvSpPr>
            <p:spPr bwMode="auto">
              <a:xfrm>
                <a:off x="1479" y="310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75" name="Freeform 4342"/>
              <p:cNvSpPr>
                <a:spLocks/>
              </p:cNvSpPr>
              <p:nvPr/>
            </p:nvSpPr>
            <p:spPr bwMode="auto">
              <a:xfrm>
                <a:off x="1488" y="309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76" name="Freeform 4343"/>
              <p:cNvSpPr>
                <a:spLocks/>
              </p:cNvSpPr>
              <p:nvPr/>
            </p:nvSpPr>
            <p:spPr bwMode="auto">
              <a:xfrm>
                <a:off x="1474" y="309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77" name="Freeform 4344"/>
              <p:cNvSpPr>
                <a:spLocks/>
              </p:cNvSpPr>
              <p:nvPr/>
            </p:nvSpPr>
            <p:spPr bwMode="auto">
              <a:xfrm>
                <a:off x="1474" y="309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78" name="Freeform 4345"/>
              <p:cNvSpPr>
                <a:spLocks/>
              </p:cNvSpPr>
              <p:nvPr/>
            </p:nvSpPr>
            <p:spPr bwMode="auto">
              <a:xfrm>
                <a:off x="1474" y="310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79" name="Freeform 4346"/>
              <p:cNvSpPr>
                <a:spLocks/>
              </p:cNvSpPr>
              <p:nvPr/>
            </p:nvSpPr>
            <p:spPr bwMode="auto">
              <a:xfrm>
                <a:off x="1483" y="309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80" name="Freeform 4347"/>
              <p:cNvSpPr>
                <a:spLocks/>
              </p:cNvSpPr>
              <p:nvPr/>
            </p:nvSpPr>
            <p:spPr bwMode="auto">
              <a:xfrm>
                <a:off x="1470" y="309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81" name="Freeform 4348"/>
              <p:cNvSpPr>
                <a:spLocks/>
              </p:cNvSpPr>
              <p:nvPr/>
            </p:nvSpPr>
            <p:spPr bwMode="auto">
              <a:xfrm>
                <a:off x="1465" y="31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82" name="Freeform 4349"/>
              <p:cNvSpPr>
                <a:spLocks/>
              </p:cNvSpPr>
              <p:nvPr/>
            </p:nvSpPr>
            <p:spPr bwMode="auto">
              <a:xfrm>
                <a:off x="1465" y="311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83" name="Freeform 4350"/>
              <p:cNvSpPr>
                <a:spLocks/>
              </p:cNvSpPr>
              <p:nvPr/>
            </p:nvSpPr>
            <p:spPr bwMode="auto">
              <a:xfrm>
                <a:off x="1474" y="309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84" name="Freeform 4351"/>
              <p:cNvSpPr>
                <a:spLocks/>
              </p:cNvSpPr>
              <p:nvPr/>
            </p:nvSpPr>
            <p:spPr bwMode="auto">
              <a:xfrm>
                <a:off x="1461" y="310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85" name="Freeform 4352"/>
              <p:cNvSpPr>
                <a:spLocks/>
              </p:cNvSpPr>
              <p:nvPr/>
            </p:nvSpPr>
            <p:spPr bwMode="auto">
              <a:xfrm>
                <a:off x="1461" y="31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86" name="Freeform 4353"/>
              <p:cNvSpPr>
                <a:spLocks/>
              </p:cNvSpPr>
              <p:nvPr/>
            </p:nvSpPr>
            <p:spPr bwMode="auto">
              <a:xfrm>
                <a:off x="1461" y="311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87" name="Freeform 4354"/>
              <p:cNvSpPr>
                <a:spLocks/>
              </p:cNvSpPr>
              <p:nvPr/>
            </p:nvSpPr>
            <p:spPr bwMode="auto">
              <a:xfrm>
                <a:off x="1470" y="309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88" name="Freeform 4355"/>
              <p:cNvSpPr>
                <a:spLocks/>
              </p:cNvSpPr>
              <p:nvPr/>
            </p:nvSpPr>
            <p:spPr bwMode="auto">
              <a:xfrm>
                <a:off x="1456" y="310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89" name="Freeform 4356"/>
              <p:cNvSpPr>
                <a:spLocks/>
              </p:cNvSpPr>
              <p:nvPr/>
            </p:nvSpPr>
            <p:spPr bwMode="auto">
              <a:xfrm>
                <a:off x="1456" y="31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90" name="Freeform 4357"/>
              <p:cNvSpPr>
                <a:spLocks/>
              </p:cNvSpPr>
              <p:nvPr/>
            </p:nvSpPr>
            <p:spPr bwMode="auto">
              <a:xfrm>
                <a:off x="1456" y="311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91" name="Freeform 4358"/>
              <p:cNvSpPr>
                <a:spLocks/>
              </p:cNvSpPr>
              <p:nvPr/>
            </p:nvSpPr>
            <p:spPr bwMode="auto">
              <a:xfrm>
                <a:off x="1465" y="309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92" name="Freeform 4359"/>
              <p:cNvSpPr>
                <a:spLocks/>
              </p:cNvSpPr>
              <p:nvPr/>
            </p:nvSpPr>
            <p:spPr bwMode="auto">
              <a:xfrm>
                <a:off x="1452" y="310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93" name="Freeform 4360"/>
              <p:cNvSpPr>
                <a:spLocks/>
              </p:cNvSpPr>
              <p:nvPr/>
            </p:nvSpPr>
            <p:spPr bwMode="auto">
              <a:xfrm>
                <a:off x="1452" y="31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94" name="Freeform 4361"/>
              <p:cNvSpPr>
                <a:spLocks/>
              </p:cNvSpPr>
              <p:nvPr/>
            </p:nvSpPr>
            <p:spPr bwMode="auto">
              <a:xfrm>
                <a:off x="1452" y="311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95" name="Freeform 4362"/>
              <p:cNvSpPr>
                <a:spLocks/>
              </p:cNvSpPr>
              <p:nvPr/>
            </p:nvSpPr>
            <p:spPr bwMode="auto">
              <a:xfrm>
                <a:off x="1461" y="309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696" name="Freeform 4363"/>
              <p:cNvSpPr>
                <a:spLocks/>
              </p:cNvSpPr>
              <p:nvPr/>
            </p:nvSpPr>
            <p:spPr bwMode="auto">
              <a:xfrm>
                <a:off x="1447" y="310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697" name="Freeform 4364"/>
              <p:cNvSpPr>
                <a:spLocks/>
              </p:cNvSpPr>
              <p:nvPr/>
            </p:nvSpPr>
            <p:spPr bwMode="auto">
              <a:xfrm>
                <a:off x="1447" y="31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698" name="Freeform 4365"/>
              <p:cNvSpPr>
                <a:spLocks/>
              </p:cNvSpPr>
              <p:nvPr/>
            </p:nvSpPr>
            <p:spPr bwMode="auto">
              <a:xfrm>
                <a:off x="1447" y="311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699" name="Freeform 4366"/>
              <p:cNvSpPr>
                <a:spLocks/>
              </p:cNvSpPr>
              <p:nvPr/>
            </p:nvSpPr>
            <p:spPr bwMode="auto">
              <a:xfrm>
                <a:off x="1456" y="309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00" name="Freeform 4367"/>
              <p:cNvSpPr>
                <a:spLocks/>
              </p:cNvSpPr>
              <p:nvPr/>
            </p:nvSpPr>
            <p:spPr bwMode="auto">
              <a:xfrm>
                <a:off x="1443" y="310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01" name="Freeform 4368"/>
              <p:cNvSpPr>
                <a:spLocks/>
              </p:cNvSpPr>
              <p:nvPr/>
            </p:nvSpPr>
            <p:spPr bwMode="auto">
              <a:xfrm>
                <a:off x="1443" y="31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02" name="Freeform 4369"/>
              <p:cNvSpPr>
                <a:spLocks/>
              </p:cNvSpPr>
              <p:nvPr/>
            </p:nvSpPr>
            <p:spPr bwMode="auto">
              <a:xfrm>
                <a:off x="1443" y="311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03" name="Freeform 4370"/>
              <p:cNvSpPr>
                <a:spLocks/>
              </p:cNvSpPr>
              <p:nvPr/>
            </p:nvSpPr>
            <p:spPr bwMode="auto">
              <a:xfrm>
                <a:off x="1452" y="309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04" name="Freeform 4371"/>
              <p:cNvSpPr>
                <a:spLocks/>
              </p:cNvSpPr>
              <p:nvPr/>
            </p:nvSpPr>
            <p:spPr bwMode="auto">
              <a:xfrm>
                <a:off x="1438" y="310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05" name="Freeform 4372"/>
              <p:cNvSpPr>
                <a:spLocks/>
              </p:cNvSpPr>
              <p:nvPr/>
            </p:nvSpPr>
            <p:spPr bwMode="auto">
              <a:xfrm>
                <a:off x="1438" y="310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06" name="Freeform 4373"/>
              <p:cNvSpPr>
                <a:spLocks/>
              </p:cNvSpPr>
              <p:nvPr/>
            </p:nvSpPr>
            <p:spPr bwMode="auto">
              <a:xfrm>
                <a:off x="1438" y="311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07" name="Freeform 4374"/>
              <p:cNvSpPr>
                <a:spLocks/>
              </p:cNvSpPr>
              <p:nvPr/>
            </p:nvSpPr>
            <p:spPr bwMode="auto">
              <a:xfrm>
                <a:off x="1447" y="31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08" name="Freeform 4375"/>
              <p:cNvSpPr>
                <a:spLocks/>
              </p:cNvSpPr>
              <p:nvPr/>
            </p:nvSpPr>
            <p:spPr bwMode="auto">
              <a:xfrm>
                <a:off x="1434" y="310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09" name="Freeform 4376"/>
              <p:cNvSpPr>
                <a:spLocks/>
              </p:cNvSpPr>
              <p:nvPr/>
            </p:nvSpPr>
            <p:spPr bwMode="auto">
              <a:xfrm>
                <a:off x="1434" y="310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10" name="Freeform 4377"/>
              <p:cNvSpPr>
                <a:spLocks/>
              </p:cNvSpPr>
              <p:nvPr/>
            </p:nvSpPr>
            <p:spPr bwMode="auto">
              <a:xfrm>
                <a:off x="1434" y="311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11" name="Freeform 4378"/>
              <p:cNvSpPr>
                <a:spLocks/>
              </p:cNvSpPr>
              <p:nvPr/>
            </p:nvSpPr>
            <p:spPr bwMode="auto">
              <a:xfrm>
                <a:off x="1443" y="31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12" name="Freeform 4379"/>
              <p:cNvSpPr>
                <a:spLocks/>
              </p:cNvSpPr>
              <p:nvPr/>
            </p:nvSpPr>
            <p:spPr bwMode="auto">
              <a:xfrm>
                <a:off x="1429" y="310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13" name="Freeform 4380"/>
              <p:cNvSpPr>
                <a:spLocks/>
              </p:cNvSpPr>
              <p:nvPr/>
            </p:nvSpPr>
            <p:spPr bwMode="auto">
              <a:xfrm>
                <a:off x="1429" y="310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14" name="Freeform 4381"/>
              <p:cNvSpPr>
                <a:spLocks/>
              </p:cNvSpPr>
              <p:nvPr/>
            </p:nvSpPr>
            <p:spPr bwMode="auto">
              <a:xfrm>
                <a:off x="1429" y="311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15" name="Freeform 4382"/>
              <p:cNvSpPr>
                <a:spLocks/>
              </p:cNvSpPr>
              <p:nvPr/>
            </p:nvSpPr>
            <p:spPr bwMode="auto">
              <a:xfrm>
                <a:off x="1438" y="31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16" name="Freeform 4383"/>
              <p:cNvSpPr>
                <a:spLocks/>
              </p:cNvSpPr>
              <p:nvPr/>
            </p:nvSpPr>
            <p:spPr bwMode="auto">
              <a:xfrm>
                <a:off x="1425" y="310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17" name="Freeform 4384"/>
              <p:cNvSpPr>
                <a:spLocks/>
              </p:cNvSpPr>
              <p:nvPr/>
            </p:nvSpPr>
            <p:spPr bwMode="auto">
              <a:xfrm>
                <a:off x="1425" y="310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18" name="Freeform 4385"/>
              <p:cNvSpPr>
                <a:spLocks/>
              </p:cNvSpPr>
              <p:nvPr/>
            </p:nvSpPr>
            <p:spPr bwMode="auto">
              <a:xfrm>
                <a:off x="1425" y="311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19" name="Freeform 4386"/>
              <p:cNvSpPr>
                <a:spLocks/>
              </p:cNvSpPr>
              <p:nvPr/>
            </p:nvSpPr>
            <p:spPr bwMode="auto">
              <a:xfrm>
                <a:off x="1434" y="31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20" name="Freeform 4387"/>
              <p:cNvSpPr>
                <a:spLocks/>
              </p:cNvSpPr>
              <p:nvPr/>
            </p:nvSpPr>
            <p:spPr bwMode="auto">
              <a:xfrm>
                <a:off x="1420" y="310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21" name="Freeform 4388"/>
              <p:cNvSpPr>
                <a:spLocks/>
              </p:cNvSpPr>
              <p:nvPr/>
            </p:nvSpPr>
            <p:spPr bwMode="auto">
              <a:xfrm>
                <a:off x="1420" y="310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22" name="Freeform 4389"/>
              <p:cNvSpPr>
                <a:spLocks/>
              </p:cNvSpPr>
              <p:nvPr/>
            </p:nvSpPr>
            <p:spPr bwMode="auto">
              <a:xfrm>
                <a:off x="1420" y="311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23" name="Freeform 4390"/>
              <p:cNvSpPr>
                <a:spLocks/>
              </p:cNvSpPr>
              <p:nvPr/>
            </p:nvSpPr>
            <p:spPr bwMode="auto">
              <a:xfrm>
                <a:off x="1429" y="31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24" name="Freeform 4391"/>
              <p:cNvSpPr>
                <a:spLocks/>
              </p:cNvSpPr>
              <p:nvPr/>
            </p:nvSpPr>
            <p:spPr bwMode="auto">
              <a:xfrm>
                <a:off x="1416" y="310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25" name="Freeform 4392"/>
              <p:cNvSpPr>
                <a:spLocks/>
              </p:cNvSpPr>
              <p:nvPr/>
            </p:nvSpPr>
            <p:spPr bwMode="auto">
              <a:xfrm>
                <a:off x="1416" y="311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26" name="Freeform 4393"/>
              <p:cNvSpPr>
                <a:spLocks/>
              </p:cNvSpPr>
              <p:nvPr/>
            </p:nvSpPr>
            <p:spPr bwMode="auto">
              <a:xfrm>
                <a:off x="1416" y="312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27" name="Freeform 4394"/>
              <p:cNvSpPr>
                <a:spLocks/>
              </p:cNvSpPr>
              <p:nvPr/>
            </p:nvSpPr>
            <p:spPr bwMode="auto">
              <a:xfrm>
                <a:off x="1425" y="310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28" name="Freeform 4395"/>
              <p:cNvSpPr>
                <a:spLocks/>
              </p:cNvSpPr>
              <p:nvPr/>
            </p:nvSpPr>
            <p:spPr bwMode="auto">
              <a:xfrm>
                <a:off x="1411" y="311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29" name="Freeform 4396"/>
              <p:cNvSpPr>
                <a:spLocks/>
              </p:cNvSpPr>
              <p:nvPr/>
            </p:nvSpPr>
            <p:spPr bwMode="auto">
              <a:xfrm>
                <a:off x="1411" y="311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30" name="Freeform 4397"/>
              <p:cNvSpPr>
                <a:spLocks/>
              </p:cNvSpPr>
              <p:nvPr/>
            </p:nvSpPr>
            <p:spPr bwMode="auto">
              <a:xfrm>
                <a:off x="1411" y="312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31" name="Freeform 4398"/>
              <p:cNvSpPr>
                <a:spLocks/>
              </p:cNvSpPr>
              <p:nvPr/>
            </p:nvSpPr>
            <p:spPr bwMode="auto">
              <a:xfrm>
                <a:off x="1420" y="310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32" name="Freeform 4399"/>
              <p:cNvSpPr>
                <a:spLocks/>
              </p:cNvSpPr>
              <p:nvPr/>
            </p:nvSpPr>
            <p:spPr bwMode="auto">
              <a:xfrm>
                <a:off x="1407" y="311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33" name="Freeform 4400"/>
              <p:cNvSpPr>
                <a:spLocks/>
              </p:cNvSpPr>
              <p:nvPr/>
            </p:nvSpPr>
            <p:spPr bwMode="auto">
              <a:xfrm>
                <a:off x="1407" y="311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34" name="Freeform 4401"/>
              <p:cNvSpPr>
                <a:spLocks/>
              </p:cNvSpPr>
              <p:nvPr/>
            </p:nvSpPr>
            <p:spPr bwMode="auto">
              <a:xfrm>
                <a:off x="1407" y="312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35" name="Freeform 4402"/>
              <p:cNvSpPr>
                <a:spLocks/>
              </p:cNvSpPr>
              <p:nvPr/>
            </p:nvSpPr>
            <p:spPr bwMode="auto">
              <a:xfrm>
                <a:off x="1416" y="310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36" name="Freeform 4403"/>
              <p:cNvSpPr>
                <a:spLocks/>
              </p:cNvSpPr>
              <p:nvPr/>
            </p:nvSpPr>
            <p:spPr bwMode="auto">
              <a:xfrm>
                <a:off x="1402" y="311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37" name="Freeform 4404"/>
              <p:cNvSpPr>
                <a:spLocks/>
              </p:cNvSpPr>
              <p:nvPr/>
            </p:nvSpPr>
            <p:spPr bwMode="auto">
              <a:xfrm>
                <a:off x="1402" y="311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38" name="Freeform 4405"/>
              <p:cNvSpPr>
                <a:spLocks/>
              </p:cNvSpPr>
              <p:nvPr/>
            </p:nvSpPr>
            <p:spPr bwMode="auto">
              <a:xfrm>
                <a:off x="1402" y="312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39" name="Freeform 4406"/>
              <p:cNvSpPr>
                <a:spLocks/>
              </p:cNvSpPr>
              <p:nvPr/>
            </p:nvSpPr>
            <p:spPr bwMode="auto">
              <a:xfrm>
                <a:off x="1411" y="310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40" name="Freeform 4407"/>
              <p:cNvSpPr>
                <a:spLocks/>
              </p:cNvSpPr>
              <p:nvPr/>
            </p:nvSpPr>
            <p:spPr bwMode="auto">
              <a:xfrm>
                <a:off x="1397" y="311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41" name="Freeform 4408"/>
              <p:cNvSpPr>
                <a:spLocks/>
              </p:cNvSpPr>
              <p:nvPr/>
            </p:nvSpPr>
            <p:spPr bwMode="auto">
              <a:xfrm>
                <a:off x="1397" y="311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42" name="Freeform 4409"/>
              <p:cNvSpPr>
                <a:spLocks/>
              </p:cNvSpPr>
              <p:nvPr/>
            </p:nvSpPr>
            <p:spPr bwMode="auto">
              <a:xfrm>
                <a:off x="1397" y="312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43" name="Freeform 4410"/>
              <p:cNvSpPr>
                <a:spLocks/>
              </p:cNvSpPr>
              <p:nvPr/>
            </p:nvSpPr>
            <p:spPr bwMode="auto">
              <a:xfrm>
                <a:off x="1407" y="311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44" name="Freeform 4411"/>
              <p:cNvSpPr>
                <a:spLocks/>
              </p:cNvSpPr>
              <p:nvPr/>
            </p:nvSpPr>
            <p:spPr bwMode="auto">
              <a:xfrm>
                <a:off x="1393" y="311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45" name="Freeform 4412"/>
              <p:cNvSpPr>
                <a:spLocks/>
              </p:cNvSpPr>
              <p:nvPr/>
            </p:nvSpPr>
            <p:spPr bwMode="auto">
              <a:xfrm>
                <a:off x="1393" y="311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46" name="Freeform 4413"/>
              <p:cNvSpPr>
                <a:spLocks/>
              </p:cNvSpPr>
              <p:nvPr/>
            </p:nvSpPr>
            <p:spPr bwMode="auto">
              <a:xfrm>
                <a:off x="1393" y="312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47" name="Freeform 4414"/>
              <p:cNvSpPr>
                <a:spLocks/>
              </p:cNvSpPr>
              <p:nvPr/>
            </p:nvSpPr>
            <p:spPr bwMode="auto">
              <a:xfrm>
                <a:off x="1402" y="311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48" name="Freeform 4415"/>
              <p:cNvSpPr>
                <a:spLocks/>
              </p:cNvSpPr>
              <p:nvPr/>
            </p:nvSpPr>
            <p:spPr bwMode="auto">
              <a:xfrm>
                <a:off x="1388" y="311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49" name="Freeform 4416"/>
              <p:cNvSpPr>
                <a:spLocks/>
              </p:cNvSpPr>
              <p:nvPr/>
            </p:nvSpPr>
            <p:spPr bwMode="auto">
              <a:xfrm>
                <a:off x="1388" y="311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50" name="Freeform 4417"/>
              <p:cNvSpPr>
                <a:spLocks/>
              </p:cNvSpPr>
              <p:nvPr/>
            </p:nvSpPr>
            <p:spPr bwMode="auto">
              <a:xfrm>
                <a:off x="1388" y="312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51" name="Freeform 4418"/>
              <p:cNvSpPr>
                <a:spLocks/>
              </p:cNvSpPr>
              <p:nvPr/>
            </p:nvSpPr>
            <p:spPr bwMode="auto">
              <a:xfrm>
                <a:off x="1397" y="311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52" name="Freeform 4419"/>
              <p:cNvSpPr>
                <a:spLocks/>
              </p:cNvSpPr>
              <p:nvPr/>
            </p:nvSpPr>
            <p:spPr bwMode="auto">
              <a:xfrm>
                <a:off x="1384" y="311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53" name="Freeform 4420"/>
              <p:cNvSpPr>
                <a:spLocks/>
              </p:cNvSpPr>
              <p:nvPr/>
            </p:nvSpPr>
            <p:spPr bwMode="auto">
              <a:xfrm>
                <a:off x="1384" y="311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54" name="Freeform 4421"/>
              <p:cNvSpPr>
                <a:spLocks/>
              </p:cNvSpPr>
              <p:nvPr/>
            </p:nvSpPr>
            <p:spPr bwMode="auto">
              <a:xfrm>
                <a:off x="1384" y="312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55" name="Freeform 4422"/>
              <p:cNvSpPr>
                <a:spLocks/>
              </p:cNvSpPr>
              <p:nvPr/>
            </p:nvSpPr>
            <p:spPr bwMode="auto">
              <a:xfrm>
                <a:off x="1393" y="311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56" name="Freeform 4423"/>
              <p:cNvSpPr>
                <a:spLocks/>
              </p:cNvSpPr>
              <p:nvPr/>
            </p:nvSpPr>
            <p:spPr bwMode="auto">
              <a:xfrm>
                <a:off x="1379" y="311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57" name="Freeform 4424"/>
              <p:cNvSpPr>
                <a:spLocks/>
              </p:cNvSpPr>
              <p:nvPr/>
            </p:nvSpPr>
            <p:spPr bwMode="auto">
              <a:xfrm>
                <a:off x="1379" y="311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58" name="Freeform 4425"/>
              <p:cNvSpPr>
                <a:spLocks/>
              </p:cNvSpPr>
              <p:nvPr/>
            </p:nvSpPr>
            <p:spPr bwMode="auto">
              <a:xfrm>
                <a:off x="1379" y="312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759" name="Freeform 4426"/>
              <p:cNvSpPr>
                <a:spLocks/>
              </p:cNvSpPr>
              <p:nvPr/>
            </p:nvSpPr>
            <p:spPr bwMode="auto">
              <a:xfrm>
                <a:off x="1388" y="311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760" name="Freeform 4427"/>
              <p:cNvSpPr>
                <a:spLocks/>
              </p:cNvSpPr>
              <p:nvPr/>
            </p:nvSpPr>
            <p:spPr bwMode="auto">
              <a:xfrm>
                <a:off x="1375" y="311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761" name="Freeform 4428"/>
              <p:cNvSpPr>
                <a:spLocks/>
              </p:cNvSpPr>
              <p:nvPr/>
            </p:nvSpPr>
            <p:spPr bwMode="auto">
              <a:xfrm>
                <a:off x="1375" y="312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762" name="Freeform 4429"/>
              <p:cNvSpPr>
                <a:spLocks/>
              </p:cNvSpPr>
              <p:nvPr/>
            </p:nvSpPr>
            <p:spPr bwMode="auto">
              <a:xfrm>
                <a:off x="1375" y="313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26" name="Group 4631"/>
            <p:cNvGrpSpPr>
              <a:grpSpLocks/>
            </p:cNvGrpSpPr>
            <p:nvPr/>
          </p:nvGrpSpPr>
          <p:grpSpPr bwMode="auto">
            <a:xfrm>
              <a:off x="1140" y="3117"/>
              <a:ext cx="245" cy="86"/>
              <a:chOff x="1140" y="3117"/>
              <a:chExt cx="245" cy="86"/>
            </a:xfrm>
          </p:grpSpPr>
          <p:sp>
            <p:nvSpPr>
              <p:cNvPr id="28363" name="Freeform 4431"/>
              <p:cNvSpPr>
                <a:spLocks/>
              </p:cNvSpPr>
              <p:nvPr/>
            </p:nvSpPr>
            <p:spPr bwMode="auto">
              <a:xfrm>
                <a:off x="1384" y="311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64" name="Freeform 4432"/>
              <p:cNvSpPr>
                <a:spLocks/>
              </p:cNvSpPr>
              <p:nvPr/>
            </p:nvSpPr>
            <p:spPr bwMode="auto">
              <a:xfrm>
                <a:off x="1370" y="312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65" name="Freeform 4433"/>
              <p:cNvSpPr>
                <a:spLocks/>
              </p:cNvSpPr>
              <p:nvPr/>
            </p:nvSpPr>
            <p:spPr bwMode="auto">
              <a:xfrm>
                <a:off x="1370" y="312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66" name="Freeform 4434"/>
              <p:cNvSpPr>
                <a:spLocks/>
              </p:cNvSpPr>
              <p:nvPr/>
            </p:nvSpPr>
            <p:spPr bwMode="auto">
              <a:xfrm>
                <a:off x="1370" y="313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67" name="Freeform 4435"/>
              <p:cNvSpPr>
                <a:spLocks/>
              </p:cNvSpPr>
              <p:nvPr/>
            </p:nvSpPr>
            <p:spPr bwMode="auto">
              <a:xfrm>
                <a:off x="1379" y="311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68" name="Freeform 4436"/>
              <p:cNvSpPr>
                <a:spLocks/>
              </p:cNvSpPr>
              <p:nvPr/>
            </p:nvSpPr>
            <p:spPr bwMode="auto">
              <a:xfrm>
                <a:off x="1366" y="312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69" name="Freeform 4437"/>
              <p:cNvSpPr>
                <a:spLocks/>
              </p:cNvSpPr>
              <p:nvPr/>
            </p:nvSpPr>
            <p:spPr bwMode="auto">
              <a:xfrm>
                <a:off x="1366" y="312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70" name="Freeform 4438"/>
              <p:cNvSpPr>
                <a:spLocks/>
              </p:cNvSpPr>
              <p:nvPr/>
            </p:nvSpPr>
            <p:spPr bwMode="auto">
              <a:xfrm>
                <a:off x="1366" y="313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71" name="Freeform 4439"/>
              <p:cNvSpPr>
                <a:spLocks/>
              </p:cNvSpPr>
              <p:nvPr/>
            </p:nvSpPr>
            <p:spPr bwMode="auto">
              <a:xfrm>
                <a:off x="1375" y="311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72" name="Freeform 4440"/>
              <p:cNvSpPr>
                <a:spLocks/>
              </p:cNvSpPr>
              <p:nvPr/>
            </p:nvSpPr>
            <p:spPr bwMode="auto">
              <a:xfrm>
                <a:off x="1361" y="312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73" name="Freeform 4441"/>
              <p:cNvSpPr>
                <a:spLocks/>
              </p:cNvSpPr>
              <p:nvPr/>
            </p:nvSpPr>
            <p:spPr bwMode="auto">
              <a:xfrm>
                <a:off x="1361" y="312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74" name="Freeform 4442"/>
              <p:cNvSpPr>
                <a:spLocks/>
              </p:cNvSpPr>
              <p:nvPr/>
            </p:nvSpPr>
            <p:spPr bwMode="auto">
              <a:xfrm>
                <a:off x="1361" y="313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75" name="Freeform 4443"/>
              <p:cNvSpPr>
                <a:spLocks/>
              </p:cNvSpPr>
              <p:nvPr/>
            </p:nvSpPr>
            <p:spPr bwMode="auto">
              <a:xfrm>
                <a:off x="1370" y="311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76" name="Freeform 4444"/>
              <p:cNvSpPr>
                <a:spLocks/>
              </p:cNvSpPr>
              <p:nvPr/>
            </p:nvSpPr>
            <p:spPr bwMode="auto">
              <a:xfrm>
                <a:off x="1357" y="312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77" name="Freeform 4445"/>
              <p:cNvSpPr>
                <a:spLocks/>
              </p:cNvSpPr>
              <p:nvPr/>
            </p:nvSpPr>
            <p:spPr bwMode="auto">
              <a:xfrm>
                <a:off x="1357" y="312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78" name="Freeform 4446"/>
              <p:cNvSpPr>
                <a:spLocks/>
              </p:cNvSpPr>
              <p:nvPr/>
            </p:nvSpPr>
            <p:spPr bwMode="auto">
              <a:xfrm>
                <a:off x="1357" y="313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79" name="Freeform 4447"/>
              <p:cNvSpPr>
                <a:spLocks/>
              </p:cNvSpPr>
              <p:nvPr/>
            </p:nvSpPr>
            <p:spPr bwMode="auto">
              <a:xfrm>
                <a:off x="1366" y="312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80" name="Freeform 4448"/>
              <p:cNvSpPr>
                <a:spLocks/>
              </p:cNvSpPr>
              <p:nvPr/>
            </p:nvSpPr>
            <p:spPr bwMode="auto">
              <a:xfrm>
                <a:off x="1352" y="312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81" name="Freeform 4449"/>
              <p:cNvSpPr>
                <a:spLocks/>
              </p:cNvSpPr>
              <p:nvPr/>
            </p:nvSpPr>
            <p:spPr bwMode="auto">
              <a:xfrm>
                <a:off x="1352" y="312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82" name="Freeform 4450"/>
              <p:cNvSpPr>
                <a:spLocks/>
              </p:cNvSpPr>
              <p:nvPr/>
            </p:nvSpPr>
            <p:spPr bwMode="auto">
              <a:xfrm>
                <a:off x="1352" y="313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83" name="Freeform 4451"/>
              <p:cNvSpPr>
                <a:spLocks/>
              </p:cNvSpPr>
              <p:nvPr/>
            </p:nvSpPr>
            <p:spPr bwMode="auto">
              <a:xfrm>
                <a:off x="1361" y="312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84" name="Freeform 4452"/>
              <p:cNvSpPr>
                <a:spLocks/>
              </p:cNvSpPr>
              <p:nvPr/>
            </p:nvSpPr>
            <p:spPr bwMode="auto">
              <a:xfrm>
                <a:off x="1348" y="312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85" name="Freeform 4453"/>
              <p:cNvSpPr>
                <a:spLocks/>
              </p:cNvSpPr>
              <p:nvPr/>
            </p:nvSpPr>
            <p:spPr bwMode="auto">
              <a:xfrm>
                <a:off x="1348" y="312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86" name="Freeform 4454"/>
              <p:cNvSpPr>
                <a:spLocks/>
              </p:cNvSpPr>
              <p:nvPr/>
            </p:nvSpPr>
            <p:spPr bwMode="auto">
              <a:xfrm>
                <a:off x="1348" y="313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87" name="Freeform 4455"/>
              <p:cNvSpPr>
                <a:spLocks/>
              </p:cNvSpPr>
              <p:nvPr/>
            </p:nvSpPr>
            <p:spPr bwMode="auto">
              <a:xfrm>
                <a:off x="1357" y="312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88" name="Freeform 4456"/>
              <p:cNvSpPr>
                <a:spLocks/>
              </p:cNvSpPr>
              <p:nvPr/>
            </p:nvSpPr>
            <p:spPr bwMode="auto">
              <a:xfrm>
                <a:off x="1343" y="312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89" name="Freeform 4457"/>
              <p:cNvSpPr>
                <a:spLocks/>
              </p:cNvSpPr>
              <p:nvPr/>
            </p:nvSpPr>
            <p:spPr bwMode="auto">
              <a:xfrm>
                <a:off x="1343" y="312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90" name="Freeform 4458"/>
              <p:cNvSpPr>
                <a:spLocks/>
              </p:cNvSpPr>
              <p:nvPr/>
            </p:nvSpPr>
            <p:spPr bwMode="auto">
              <a:xfrm>
                <a:off x="1343" y="313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91" name="Freeform 4459"/>
              <p:cNvSpPr>
                <a:spLocks/>
              </p:cNvSpPr>
              <p:nvPr/>
            </p:nvSpPr>
            <p:spPr bwMode="auto">
              <a:xfrm>
                <a:off x="1352" y="312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92" name="Freeform 4460"/>
              <p:cNvSpPr>
                <a:spLocks/>
              </p:cNvSpPr>
              <p:nvPr/>
            </p:nvSpPr>
            <p:spPr bwMode="auto">
              <a:xfrm>
                <a:off x="1339" y="312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93" name="Freeform 4461"/>
              <p:cNvSpPr>
                <a:spLocks/>
              </p:cNvSpPr>
              <p:nvPr/>
            </p:nvSpPr>
            <p:spPr bwMode="auto">
              <a:xfrm>
                <a:off x="1339" y="313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94" name="Freeform 4462"/>
              <p:cNvSpPr>
                <a:spLocks/>
              </p:cNvSpPr>
              <p:nvPr/>
            </p:nvSpPr>
            <p:spPr bwMode="auto">
              <a:xfrm>
                <a:off x="1339" y="314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95" name="Freeform 4463"/>
              <p:cNvSpPr>
                <a:spLocks/>
              </p:cNvSpPr>
              <p:nvPr/>
            </p:nvSpPr>
            <p:spPr bwMode="auto">
              <a:xfrm>
                <a:off x="1348" y="312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96" name="Freeform 4464"/>
              <p:cNvSpPr>
                <a:spLocks/>
              </p:cNvSpPr>
              <p:nvPr/>
            </p:nvSpPr>
            <p:spPr bwMode="auto">
              <a:xfrm>
                <a:off x="1334" y="313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97" name="Freeform 4465"/>
              <p:cNvSpPr>
                <a:spLocks/>
              </p:cNvSpPr>
              <p:nvPr/>
            </p:nvSpPr>
            <p:spPr bwMode="auto">
              <a:xfrm>
                <a:off x="1334" y="313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98" name="Freeform 4466"/>
              <p:cNvSpPr>
                <a:spLocks/>
              </p:cNvSpPr>
              <p:nvPr/>
            </p:nvSpPr>
            <p:spPr bwMode="auto">
              <a:xfrm>
                <a:off x="1334" y="314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99" name="Freeform 4467"/>
              <p:cNvSpPr>
                <a:spLocks/>
              </p:cNvSpPr>
              <p:nvPr/>
            </p:nvSpPr>
            <p:spPr bwMode="auto">
              <a:xfrm>
                <a:off x="1343" y="312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00" name="Freeform 4468"/>
              <p:cNvSpPr>
                <a:spLocks/>
              </p:cNvSpPr>
              <p:nvPr/>
            </p:nvSpPr>
            <p:spPr bwMode="auto">
              <a:xfrm>
                <a:off x="1330" y="313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01" name="Freeform 4469"/>
              <p:cNvSpPr>
                <a:spLocks/>
              </p:cNvSpPr>
              <p:nvPr/>
            </p:nvSpPr>
            <p:spPr bwMode="auto">
              <a:xfrm>
                <a:off x="1330" y="313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02" name="Freeform 4470"/>
              <p:cNvSpPr>
                <a:spLocks/>
              </p:cNvSpPr>
              <p:nvPr/>
            </p:nvSpPr>
            <p:spPr bwMode="auto">
              <a:xfrm>
                <a:off x="1330" y="314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03" name="Freeform 4471"/>
              <p:cNvSpPr>
                <a:spLocks/>
              </p:cNvSpPr>
              <p:nvPr/>
            </p:nvSpPr>
            <p:spPr bwMode="auto">
              <a:xfrm>
                <a:off x="1339" y="312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04" name="Freeform 4472"/>
              <p:cNvSpPr>
                <a:spLocks/>
              </p:cNvSpPr>
              <p:nvPr/>
            </p:nvSpPr>
            <p:spPr bwMode="auto">
              <a:xfrm>
                <a:off x="1325" y="313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05" name="Freeform 4473"/>
              <p:cNvSpPr>
                <a:spLocks/>
              </p:cNvSpPr>
              <p:nvPr/>
            </p:nvSpPr>
            <p:spPr bwMode="auto">
              <a:xfrm>
                <a:off x="1325" y="313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06" name="Freeform 4474"/>
              <p:cNvSpPr>
                <a:spLocks/>
              </p:cNvSpPr>
              <p:nvPr/>
            </p:nvSpPr>
            <p:spPr bwMode="auto">
              <a:xfrm>
                <a:off x="1325" y="314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07" name="Freeform 4475"/>
              <p:cNvSpPr>
                <a:spLocks/>
              </p:cNvSpPr>
              <p:nvPr/>
            </p:nvSpPr>
            <p:spPr bwMode="auto">
              <a:xfrm>
                <a:off x="1334" y="312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08" name="Freeform 4476"/>
              <p:cNvSpPr>
                <a:spLocks/>
              </p:cNvSpPr>
              <p:nvPr/>
            </p:nvSpPr>
            <p:spPr bwMode="auto">
              <a:xfrm>
                <a:off x="1321" y="313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09" name="Freeform 4477"/>
              <p:cNvSpPr>
                <a:spLocks/>
              </p:cNvSpPr>
              <p:nvPr/>
            </p:nvSpPr>
            <p:spPr bwMode="auto">
              <a:xfrm>
                <a:off x="1321" y="313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10" name="Freeform 4478"/>
              <p:cNvSpPr>
                <a:spLocks/>
              </p:cNvSpPr>
              <p:nvPr/>
            </p:nvSpPr>
            <p:spPr bwMode="auto">
              <a:xfrm>
                <a:off x="1321" y="314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11" name="Freeform 4479"/>
              <p:cNvSpPr>
                <a:spLocks/>
              </p:cNvSpPr>
              <p:nvPr/>
            </p:nvSpPr>
            <p:spPr bwMode="auto">
              <a:xfrm>
                <a:off x="1330" y="313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12" name="Freeform 4480"/>
              <p:cNvSpPr>
                <a:spLocks/>
              </p:cNvSpPr>
              <p:nvPr/>
            </p:nvSpPr>
            <p:spPr bwMode="auto">
              <a:xfrm>
                <a:off x="1316" y="313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13" name="Freeform 4481"/>
              <p:cNvSpPr>
                <a:spLocks/>
              </p:cNvSpPr>
              <p:nvPr/>
            </p:nvSpPr>
            <p:spPr bwMode="auto">
              <a:xfrm>
                <a:off x="1316" y="313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14" name="Freeform 4482"/>
              <p:cNvSpPr>
                <a:spLocks/>
              </p:cNvSpPr>
              <p:nvPr/>
            </p:nvSpPr>
            <p:spPr bwMode="auto">
              <a:xfrm>
                <a:off x="1316" y="314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15" name="Freeform 4483"/>
              <p:cNvSpPr>
                <a:spLocks/>
              </p:cNvSpPr>
              <p:nvPr/>
            </p:nvSpPr>
            <p:spPr bwMode="auto">
              <a:xfrm>
                <a:off x="1325" y="313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16" name="Freeform 4484"/>
              <p:cNvSpPr>
                <a:spLocks/>
              </p:cNvSpPr>
              <p:nvPr/>
            </p:nvSpPr>
            <p:spPr bwMode="auto">
              <a:xfrm>
                <a:off x="1312" y="313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17" name="Freeform 4485"/>
              <p:cNvSpPr>
                <a:spLocks/>
              </p:cNvSpPr>
              <p:nvPr/>
            </p:nvSpPr>
            <p:spPr bwMode="auto">
              <a:xfrm>
                <a:off x="1312" y="313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18" name="Freeform 4486"/>
              <p:cNvSpPr>
                <a:spLocks/>
              </p:cNvSpPr>
              <p:nvPr/>
            </p:nvSpPr>
            <p:spPr bwMode="auto">
              <a:xfrm>
                <a:off x="1312" y="314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19" name="Freeform 4487"/>
              <p:cNvSpPr>
                <a:spLocks/>
              </p:cNvSpPr>
              <p:nvPr/>
            </p:nvSpPr>
            <p:spPr bwMode="auto">
              <a:xfrm>
                <a:off x="1321" y="313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20" name="Freeform 4488"/>
              <p:cNvSpPr>
                <a:spLocks/>
              </p:cNvSpPr>
              <p:nvPr/>
            </p:nvSpPr>
            <p:spPr bwMode="auto">
              <a:xfrm>
                <a:off x="1307" y="313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21" name="Freeform 4489"/>
              <p:cNvSpPr>
                <a:spLocks/>
              </p:cNvSpPr>
              <p:nvPr/>
            </p:nvSpPr>
            <p:spPr bwMode="auto">
              <a:xfrm>
                <a:off x="1302" y="313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22" name="Freeform 4490"/>
              <p:cNvSpPr>
                <a:spLocks/>
              </p:cNvSpPr>
              <p:nvPr/>
            </p:nvSpPr>
            <p:spPr bwMode="auto">
              <a:xfrm>
                <a:off x="1302" y="314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23" name="Freeform 4491"/>
              <p:cNvSpPr>
                <a:spLocks/>
              </p:cNvSpPr>
              <p:nvPr/>
            </p:nvSpPr>
            <p:spPr bwMode="auto">
              <a:xfrm>
                <a:off x="1312" y="313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24" name="Freeform 4492"/>
              <p:cNvSpPr>
                <a:spLocks/>
              </p:cNvSpPr>
              <p:nvPr/>
            </p:nvSpPr>
            <p:spPr bwMode="auto">
              <a:xfrm>
                <a:off x="1298" y="313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25" name="Freeform 4493"/>
              <p:cNvSpPr>
                <a:spLocks/>
              </p:cNvSpPr>
              <p:nvPr/>
            </p:nvSpPr>
            <p:spPr bwMode="auto">
              <a:xfrm>
                <a:off x="1298" y="314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26" name="Freeform 4494"/>
              <p:cNvSpPr>
                <a:spLocks/>
              </p:cNvSpPr>
              <p:nvPr/>
            </p:nvSpPr>
            <p:spPr bwMode="auto">
              <a:xfrm>
                <a:off x="1298" y="314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27" name="Freeform 4495"/>
              <p:cNvSpPr>
                <a:spLocks/>
              </p:cNvSpPr>
              <p:nvPr/>
            </p:nvSpPr>
            <p:spPr bwMode="auto">
              <a:xfrm>
                <a:off x="1307" y="313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28" name="Freeform 4496"/>
              <p:cNvSpPr>
                <a:spLocks/>
              </p:cNvSpPr>
              <p:nvPr/>
            </p:nvSpPr>
            <p:spPr bwMode="auto">
              <a:xfrm>
                <a:off x="1293" y="314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29" name="Freeform 4497"/>
              <p:cNvSpPr>
                <a:spLocks/>
              </p:cNvSpPr>
              <p:nvPr/>
            </p:nvSpPr>
            <p:spPr bwMode="auto">
              <a:xfrm>
                <a:off x="1293" y="314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30" name="Freeform 4498"/>
              <p:cNvSpPr>
                <a:spLocks/>
              </p:cNvSpPr>
              <p:nvPr/>
            </p:nvSpPr>
            <p:spPr bwMode="auto">
              <a:xfrm>
                <a:off x="1293" y="314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31" name="Freeform 4499"/>
              <p:cNvSpPr>
                <a:spLocks/>
              </p:cNvSpPr>
              <p:nvPr/>
            </p:nvSpPr>
            <p:spPr bwMode="auto">
              <a:xfrm>
                <a:off x="1302" y="313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32" name="Freeform 4500"/>
              <p:cNvSpPr>
                <a:spLocks/>
              </p:cNvSpPr>
              <p:nvPr/>
            </p:nvSpPr>
            <p:spPr bwMode="auto">
              <a:xfrm>
                <a:off x="1289" y="314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33" name="Freeform 4501"/>
              <p:cNvSpPr>
                <a:spLocks/>
              </p:cNvSpPr>
              <p:nvPr/>
            </p:nvSpPr>
            <p:spPr bwMode="auto">
              <a:xfrm>
                <a:off x="1289" y="314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34" name="Freeform 4502"/>
              <p:cNvSpPr>
                <a:spLocks/>
              </p:cNvSpPr>
              <p:nvPr/>
            </p:nvSpPr>
            <p:spPr bwMode="auto">
              <a:xfrm>
                <a:off x="1289" y="314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35" name="Freeform 4503"/>
              <p:cNvSpPr>
                <a:spLocks/>
              </p:cNvSpPr>
              <p:nvPr/>
            </p:nvSpPr>
            <p:spPr bwMode="auto">
              <a:xfrm>
                <a:off x="1298" y="313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36" name="Freeform 4504"/>
              <p:cNvSpPr>
                <a:spLocks/>
              </p:cNvSpPr>
              <p:nvPr/>
            </p:nvSpPr>
            <p:spPr bwMode="auto">
              <a:xfrm>
                <a:off x="1284" y="314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37" name="Freeform 4505"/>
              <p:cNvSpPr>
                <a:spLocks/>
              </p:cNvSpPr>
              <p:nvPr/>
            </p:nvSpPr>
            <p:spPr bwMode="auto">
              <a:xfrm>
                <a:off x="1284" y="314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38" name="Freeform 4506"/>
              <p:cNvSpPr>
                <a:spLocks/>
              </p:cNvSpPr>
              <p:nvPr/>
            </p:nvSpPr>
            <p:spPr bwMode="auto">
              <a:xfrm>
                <a:off x="1284" y="315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39" name="Freeform 4507"/>
              <p:cNvSpPr>
                <a:spLocks/>
              </p:cNvSpPr>
              <p:nvPr/>
            </p:nvSpPr>
            <p:spPr bwMode="auto">
              <a:xfrm>
                <a:off x="1293" y="314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40" name="Freeform 4508"/>
              <p:cNvSpPr>
                <a:spLocks/>
              </p:cNvSpPr>
              <p:nvPr/>
            </p:nvSpPr>
            <p:spPr bwMode="auto">
              <a:xfrm>
                <a:off x="1280" y="314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41" name="Freeform 4509"/>
              <p:cNvSpPr>
                <a:spLocks/>
              </p:cNvSpPr>
              <p:nvPr/>
            </p:nvSpPr>
            <p:spPr bwMode="auto">
              <a:xfrm>
                <a:off x="1280" y="314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42" name="Freeform 4510"/>
              <p:cNvSpPr>
                <a:spLocks/>
              </p:cNvSpPr>
              <p:nvPr/>
            </p:nvSpPr>
            <p:spPr bwMode="auto">
              <a:xfrm>
                <a:off x="1280" y="315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43" name="Freeform 4511"/>
              <p:cNvSpPr>
                <a:spLocks/>
              </p:cNvSpPr>
              <p:nvPr/>
            </p:nvSpPr>
            <p:spPr bwMode="auto">
              <a:xfrm>
                <a:off x="1289" y="314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44" name="Freeform 4512"/>
              <p:cNvSpPr>
                <a:spLocks/>
              </p:cNvSpPr>
              <p:nvPr/>
            </p:nvSpPr>
            <p:spPr bwMode="auto">
              <a:xfrm>
                <a:off x="1275" y="314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45" name="Freeform 4513"/>
              <p:cNvSpPr>
                <a:spLocks/>
              </p:cNvSpPr>
              <p:nvPr/>
            </p:nvSpPr>
            <p:spPr bwMode="auto">
              <a:xfrm>
                <a:off x="1275" y="314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46" name="Freeform 4514"/>
              <p:cNvSpPr>
                <a:spLocks/>
              </p:cNvSpPr>
              <p:nvPr/>
            </p:nvSpPr>
            <p:spPr bwMode="auto">
              <a:xfrm>
                <a:off x="1275" y="315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47" name="Freeform 4515"/>
              <p:cNvSpPr>
                <a:spLocks/>
              </p:cNvSpPr>
              <p:nvPr/>
            </p:nvSpPr>
            <p:spPr bwMode="auto">
              <a:xfrm>
                <a:off x="1284" y="314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48" name="Freeform 4516"/>
              <p:cNvSpPr>
                <a:spLocks/>
              </p:cNvSpPr>
              <p:nvPr/>
            </p:nvSpPr>
            <p:spPr bwMode="auto">
              <a:xfrm>
                <a:off x="1271" y="314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49" name="Freeform 4517"/>
              <p:cNvSpPr>
                <a:spLocks/>
              </p:cNvSpPr>
              <p:nvPr/>
            </p:nvSpPr>
            <p:spPr bwMode="auto">
              <a:xfrm>
                <a:off x="1271" y="314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50" name="Freeform 4518"/>
              <p:cNvSpPr>
                <a:spLocks/>
              </p:cNvSpPr>
              <p:nvPr/>
            </p:nvSpPr>
            <p:spPr bwMode="auto">
              <a:xfrm>
                <a:off x="1271" y="315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51" name="Freeform 4519"/>
              <p:cNvSpPr>
                <a:spLocks/>
              </p:cNvSpPr>
              <p:nvPr/>
            </p:nvSpPr>
            <p:spPr bwMode="auto">
              <a:xfrm>
                <a:off x="1280" y="314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52" name="Freeform 4520"/>
              <p:cNvSpPr>
                <a:spLocks/>
              </p:cNvSpPr>
              <p:nvPr/>
            </p:nvSpPr>
            <p:spPr bwMode="auto">
              <a:xfrm>
                <a:off x="1266" y="314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53" name="Freeform 4521"/>
              <p:cNvSpPr>
                <a:spLocks/>
              </p:cNvSpPr>
              <p:nvPr/>
            </p:nvSpPr>
            <p:spPr bwMode="auto">
              <a:xfrm>
                <a:off x="1266" y="314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54" name="Freeform 4522"/>
              <p:cNvSpPr>
                <a:spLocks/>
              </p:cNvSpPr>
              <p:nvPr/>
            </p:nvSpPr>
            <p:spPr bwMode="auto">
              <a:xfrm>
                <a:off x="1266" y="315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55" name="Freeform 4523"/>
              <p:cNvSpPr>
                <a:spLocks/>
              </p:cNvSpPr>
              <p:nvPr/>
            </p:nvSpPr>
            <p:spPr bwMode="auto">
              <a:xfrm>
                <a:off x="1275" y="314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56" name="Freeform 4524"/>
              <p:cNvSpPr>
                <a:spLocks/>
              </p:cNvSpPr>
              <p:nvPr/>
            </p:nvSpPr>
            <p:spPr bwMode="auto">
              <a:xfrm>
                <a:off x="1262" y="314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57" name="Freeform 4525"/>
              <p:cNvSpPr>
                <a:spLocks/>
              </p:cNvSpPr>
              <p:nvPr/>
            </p:nvSpPr>
            <p:spPr bwMode="auto">
              <a:xfrm>
                <a:off x="1262" y="314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58" name="Freeform 4526"/>
              <p:cNvSpPr>
                <a:spLocks/>
              </p:cNvSpPr>
              <p:nvPr/>
            </p:nvSpPr>
            <p:spPr bwMode="auto">
              <a:xfrm>
                <a:off x="1262" y="315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59" name="Freeform 4527"/>
              <p:cNvSpPr>
                <a:spLocks/>
              </p:cNvSpPr>
              <p:nvPr/>
            </p:nvSpPr>
            <p:spPr bwMode="auto">
              <a:xfrm>
                <a:off x="1271" y="314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60" name="Freeform 4528"/>
              <p:cNvSpPr>
                <a:spLocks/>
              </p:cNvSpPr>
              <p:nvPr/>
            </p:nvSpPr>
            <p:spPr bwMode="auto">
              <a:xfrm>
                <a:off x="1257" y="314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61" name="Freeform 4529"/>
              <p:cNvSpPr>
                <a:spLocks/>
              </p:cNvSpPr>
              <p:nvPr/>
            </p:nvSpPr>
            <p:spPr bwMode="auto">
              <a:xfrm>
                <a:off x="1257" y="314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62" name="Freeform 4530"/>
              <p:cNvSpPr>
                <a:spLocks/>
              </p:cNvSpPr>
              <p:nvPr/>
            </p:nvSpPr>
            <p:spPr bwMode="auto">
              <a:xfrm>
                <a:off x="1257" y="315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63" name="Freeform 4531"/>
              <p:cNvSpPr>
                <a:spLocks/>
              </p:cNvSpPr>
              <p:nvPr/>
            </p:nvSpPr>
            <p:spPr bwMode="auto">
              <a:xfrm>
                <a:off x="1266" y="314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64" name="Freeform 4532"/>
              <p:cNvSpPr>
                <a:spLocks/>
              </p:cNvSpPr>
              <p:nvPr/>
            </p:nvSpPr>
            <p:spPr bwMode="auto">
              <a:xfrm>
                <a:off x="1253" y="314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65" name="Freeform 4533"/>
              <p:cNvSpPr>
                <a:spLocks/>
              </p:cNvSpPr>
              <p:nvPr/>
            </p:nvSpPr>
            <p:spPr bwMode="auto">
              <a:xfrm>
                <a:off x="1253" y="315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66" name="Freeform 4534"/>
              <p:cNvSpPr>
                <a:spLocks/>
              </p:cNvSpPr>
              <p:nvPr/>
            </p:nvSpPr>
            <p:spPr bwMode="auto">
              <a:xfrm>
                <a:off x="1253" y="316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67" name="Freeform 4535"/>
              <p:cNvSpPr>
                <a:spLocks/>
              </p:cNvSpPr>
              <p:nvPr/>
            </p:nvSpPr>
            <p:spPr bwMode="auto">
              <a:xfrm>
                <a:off x="1262" y="314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68" name="Freeform 4536"/>
              <p:cNvSpPr>
                <a:spLocks/>
              </p:cNvSpPr>
              <p:nvPr/>
            </p:nvSpPr>
            <p:spPr bwMode="auto">
              <a:xfrm>
                <a:off x="1248" y="315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69" name="Freeform 4537"/>
              <p:cNvSpPr>
                <a:spLocks/>
              </p:cNvSpPr>
              <p:nvPr/>
            </p:nvSpPr>
            <p:spPr bwMode="auto">
              <a:xfrm>
                <a:off x="1248" y="315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70" name="Freeform 4538"/>
              <p:cNvSpPr>
                <a:spLocks/>
              </p:cNvSpPr>
              <p:nvPr/>
            </p:nvSpPr>
            <p:spPr bwMode="auto">
              <a:xfrm>
                <a:off x="1248" y="316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71" name="Freeform 4539"/>
              <p:cNvSpPr>
                <a:spLocks/>
              </p:cNvSpPr>
              <p:nvPr/>
            </p:nvSpPr>
            <p:spPr bwMode="auto">
              <a:xfrm>
                <a:off x="1257" y="314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72" name="Freeform 4540"/>
              <p:cNvSpPr>
                <a:spLocks/>
              </p:cNvSpPr>
              <p:nvPr/>
            </p:nvSpPr>
            <p:spPr bwMode="auto">
              <a:xfrm>
                <a:off x="1244" y="315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73" name="Freeform 4541"/>
              <p:cNvSpPr>
                <a:spLocks/>
              </p:cNvSpPr>
              <p:nvPr/>
            </p:nvSpPr>
            <p:spPr bwMode="auto">
              <a:xfrm>
                <a:off x="1244" y="315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74" name="Freeform 4542"/>
              <p:cNvSpPr>
                <a:spLocks/>
              </p:cNvSpPr>
              <p:nvPr/>
            </p:nvSpPr>
            <p:spPr bwMode="auto">
              <a:xfrm>
                <a:off x="1244" y="316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75" name="Freeform 4543"/>
              <p:cNvSpPr>
                <a:spLocks/>
              </p:cNvSpPr>
              <p:nvPr/>
            </p:nvSpPr>
            <p:spPr bwMode="auto">
              <a:xfrm>
                <a:off x="1253" y="314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76" name="Freeform 4544"/>
              <p:cNvSpPr>
                <a:spLocks/>
              </p:cNvSpPr>
              <p:nvPr/>
            </p:nvSpPr>
            <p:spPr bwMode="auto">
              <a:xfrm>
                <a:off x="1239" y="315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77" name="Freeform 4545"/>
              <p:cNvSpPr>
                <a:spLocks/>
              </p:cNvSpPr>
              <p:nvPr/>
            </p:nvSpPr>
            <p:spPr bwMode="auto">
              <a:xfrm>
                <a:off x="1239" y="315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78" name="Freeform 4546"/>
              <p:cNvSpPr>
                <a:spLocks/>
              </p:cNvSpPr>
              <p:nvPr/>
            </p:nvSpPr>
            <p:spPr bwMode="auto">
              <a:xfrm>
                <a:off x="1239" y="31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79" name="Freeform 4547"/>
              <p:cNvSpPr>
                <a:spLocks/>
              </p:cNvSpPr>
              <p:nvPr/>
            </p:nvSpPr>
            <p:spPr bwMode="auto">
              <a:xfrm>
                <a:off x="1248" y="315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80" name="Freeform 4548"/>
              <p:cNvSpPr>
                <a:spLocks/>
              </p:cNvSpPr>
              <p:nvPr/>
            </p:nvSpPr>
            <p:spPr bwMode="auto">
              <a:xfrm>
                <a:off x="1235" y="31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81" name="Freeform 4549"/>
              <p:cNvSpPr>
                <a:spLocks/>
              </p:cNvSpPr>
              <p:nvPr/>
            </p:nvSpPr>
            <p:spPr bwMode="auto">
              <a:xfrm>
                <a:off x="1235" y="315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82" name="Freeform 4550"/>
              <p:cNvSpPr>
                <a:spLocks/>
              </p:cNvSpPr>
              <p:nvPr/>
            </p:nvSpPr>
            <p:spPr bwMode="auto">
              <a:xfrm>
                <a:off x="1235" y="316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83" name="Freeform 4551"/>
              <p:cNvSpPr>
                <a:spLocks/>
              </p:cNvSpPr>
              <p:nvPr/>
            </p:nvSpPr>
            <p:spPr bwMode="auto">
              <a:xfrm>
                <a:off x="1244" y="315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84" name="Freeform 4552"/>
              <p:cNvSpPr>
                <a:spLocks/>
              </p:cNvSpPr>
              <p:nvPr/>
            </p:nvSpPr>
            <p:spPr bwMode="auto">
              <a:xfrm>
                <a:off x="1230" y="315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85" name="Freeform 4553"/>
              <p:cNvSpPr>
                <a:spLocks/>
              </p:cNvSpPr>
              <p:nvPr/>
            </p:nvSpPr>
            <p:spPr bwMode="auto">
              <a:xfrm>
                <a:off x="1230" y="315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86" name="Freeform 4554"/>
              <p:cNvSpPr>
                <a:spLocks/>
              </p:cNvSpPr>
              <p:nvPr/>
            </p:nvSpPr>
            <p:spPr bwMode="auto">
              <a:xfrm>
                <a:off x="1230" y="316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87" name="Freeform 4555"/>
              <p:cNvSpPr>
                <a:spLocks/>
              </p:cNvSpPr>
              <p:nvPr/>
            </p:nvSpPr>
            <p:spPr bwMode="auto">
              <a:xfrm>
                <a:off x="1239" y="315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88" name="Freeform 4556"/>
              <p:cNvSpPr>
                <a:spLocks/>
              </p:cNvSpPr>
              <p:nvPr/>
            </p:nvSpPr>
            <p:spPr bwMode="auto">
              <a:xfrm>
                <a:off x="1226" y="315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89" name="Freeform 4557"/>
              <p:cNvSpPr>
                <a:spLocks/>
              </p:cNvSpPr>
              <p:nvPr/>
            </p:nvSpPr>
            <p:spPr bwMode="auto">
              <a:xfrm>
                <a:off x="1226" y="316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90" name="Freeform 4558"/>
              <p:cNvSpPr>
                <a:spLocks/>
              </p:cNvSpPr>
              <p:nvPr/>
            </p:nvSpPr>
            <p:spPr bwMode="auto">
              <a:xfrm>
                <a:off x="1226" y="317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91" name="Freeform 4559"/>
              <p:cNvSpPr>
                <a:spLocks/>
              </p:cNvSpPr>
              <p:nvPr/>
            </p:nvSpPr>
            <p:spPr bwMode="auto">
              <a:xfrm>
                <a:off x="1235" y="315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92" name="Freeform 4560"/>
              <p:cNvSpPr>
                <a:spLocks/>
              </p:cNvSpPr>
              <p:nvPr/>
            </p:nvSpPr>
            <p:spPr bwMode="auto">
              <a:xfrm>
                <a:off x="1221" y="316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93" name="Freeform 4561"/>
              <p:cNvSpPr>
                <a:spLocks/>
              </p:cNvSpPr>
              <p:nvPr/>
            </p:nvSpPr>
            <p:spPr bwMode="auto">
              <a:xfrm>
                <a:off x="1221" y="316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94" name="Freeform 4562"/>
              <p:cNvSpPr>
                <a:spLocks/>
              </p:cNvSpPr>
              <p:nvPr/>
            </p:nvSpPr>
            <p:spPr bwMode="auto">
              <a:xfrm>
                <a:off x="1221" y="317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95" name="Freeform 4563"/>
              <p:cNvSpPr>
                <a:spLocks/>
              </p:cNvSpPr>
              <p:nvPr/>
            </p:nvSpPr>
            <p:spPr bwMode="auto">
              <a:xfrm>
                <a:off x="1230" y="315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496" name="Freeform 4564"/>
              <p:cNvSpPr>
                <a:spLocks/>
              </p:cNvSpPr>
              <p:nvPr/>
            </p:nvSpPr>
            <p:spPr bwMode="auto">
              <a:xfrm>
                <a:off x="1217" y="316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497" name="Freeform 4565"/>
              <p:cNvSpPr>
                <a:spLocks/>
              </p:cNvSpPr>
              <p:nvPr/>
            </p:nvSpPr>
            <p:spPr bwMode="auto">
              <a:xfrm>
                <a:off x="1217" y="316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498" name="Freeform 4566"/>
              <p:cNvSpPr>
                <a:spLocks/>
              </p:cNvSpPr>
              <p:nvPr/>
            </p:nvSpPr>
            <p:spPr bwMode="auto">
              <a:xfrm>
                <a:off x="1217" y="317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499" name="Freeform 4567"/>
              <p:cNvSpPr>
                <a:spLocks/>
              </p:cNvSpPr>
              <p:nvPr/>
            </p:nvSpPr>
            <p:spPr bwMode="auto">
              <a:xfrm>
                <a:off x="1226" y="315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00" name="Freeform 4568"/>
              <p:cNvSpPr>
                <a:spLocks/>
              </p:cNvSpPr>
              <p:nvPr/>
            </p:nvSpPr>
            <p:spPr bwMode="auto">
              <a:xfrm>
                <a:off x="1212" y="316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01" name="Freeform 4569"/>
              <p:cNvSpPr>
                <a:spLocks/>
              </p:cNvSpPr>
              <p:nvPr/>
            </p:nvSpPr>
            <p:spPr bwMode="auto">
              <a:xfrm>
                <a:off x="1212" y="316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02" name="Freeform 4570"/>
              <p:cNvSpPr>
                <a:spLocks/>
              </p:cNvSpPr>
              <p:nvPr/>
            </p:nvSpPr>
            <p:spPr bwMode="auto">
              <a:xfrm>
                <a:off x="1212" y="31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03" name="Freeform 4571"/>
              <p:cNvSpPr>
                <a:spLocks/>
              </p:cNvSpPr>
              <p:nvPr/>
            </p:nvSpPr>
            <p:spPr bwMode="auto">
              <a:xfrm>
                <a:off x="1221" y="316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04" name="Freeform 4572"/>
              <p:cNvSpPr>
                <a:spLocks/>
              </p:cNvSpPr>
              <p:nvPr/>
            </p:nvSpPr>
            <p:spPr bwMode="auto">
              <a:xfrm>
                <a:off x="1208" y="316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05" name="Freeform 4573"/>
              <p:cNvSpPr>
                <a:spLocks/>
              </p:cNvSpPr>
              <p:nvPr/>
            </p:nvSpPr>
            <p:spPr bwMode="auto">
              <a:xfrm>
                <a:off x="1208" y="316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06" name="Freeform 4574"/>
              <p:cNvSpPr>
                <a:spLocks/>
              </p:cNvSpPr>
              <p:nvPr/>
            </p:nvSpPr>
            <p:spPr bwMode="auto">
              <a:xfrm>
                <a:off x="1208" y="317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07" name="Freeform 4575"/>
              <p:cNvSpPr>
                <a:spLocks/>
              </p:cNvSpPr>
              <p:nvPr/>
            </p:nvSpPr>
            <p:spPr bwMode="auto">
              <a:xfrm>
                <a:off x="1217" y="316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08" name="Freeform 4576"/>
              <p:cNvSpPr>
                <a:spLocks/>
              </p:cNvSpPr>
              <p:nvPr/>
            </p:nvSpPr>
            <p:spPr bwMode="auto">
              <a:xfrm>
                <a:off x="1203" y="31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09" name="Freeform 4577"/>
              <p:cNvSpPr>
                <a:spLocks/>
              </p:cNvSpPr>
              <p:nvPr/>
            </p:nvSpPr>
            <p:spPr bwMode="auto">
              <a:xfrm>
                <a:off x="1203" y="316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10" name="Freeform 4578"/>
              <p:cNvSpPr>
                <a:spLocks/>
              </p:cNvSpPr>
              <p:nvPr/>
            </p:nvSpPr>
            <p:spPr bwMode="auto">
              <a:xfrm>
                <a:off x="1203" y="317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11" name="Freeform 4579"/>
              <p:cNvSpPr>
                <a:spLocks/>
              </p:cNvSpPr>
              <p:nvPr/>
            </p:nvSpPr>
            <p:spPr bwMode="auto">
              <a:xfrm>
                <a:off x="1212" y="316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12" name="Freeform 4580"/>
              <p:cNvSpPr>
                <a:spLocks/>
              </p:cNvSpPr>
              <p:nvPr/>
            </p:nvSpPr>
            <p:spPr bwMode="auto">
              <a:xfrm>
                <a:off x="1198" y="316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13" name="Freeform 4581"/>
              <p:cNvSpPr>
                <a:spLocks/>
              </p:cNvSpPr>
              <p:nvPr/>
            </p:nvSpPr>
            <p:spPr bwMode="auto">
              <a:xfrm>
                <a:off x="1198" y="317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14" name="Freeform 4582"/>
              <p:cNvSpPr>
                <a:spLocks/>
              </p:cNvSpPr>
              <p:nvPr/>
            </p:nvSpPr>
            <p:spPr bwMode="auto">
              <a:xfrm>
                <a:off x="1198" y="318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15" name="Freeform 4583"/>
              <p:cNvSpPr>
                <a:spLocks/>
              </p:cNvSpPr>
              <p:nvPr/>
            </p:nvSpPr>
            <p:spPr bwMode="auto">
              <a:xfrm>
                <a:off x="1208" y="316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16" name="Freeform 4584"/>
              <p:cNvSpPr>
                <a:spLocks/>
              </p:cNvSpPr>
              <p:nvPr/>
            </p:nvSpPr>
            <p:spPr bwMode="auto">
              <a:xfrm>
                <a:off x="1194" y="317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17" name="Freeform 4585"/>
              <p:cNvSpPr>
                <a:spLocks/>
              </p:cNvSpPr>
              <p:nvPr/>
            </p:nvSpPr>
            <p:spPr bwMode="auto">
              <a:xfrm>
                <a:off x="1194" y="317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18" name="Freeform 4586"/>
              <p:cNvSpPr>
                <a:spLocks/>
              </p:cNvSpPr>
              <p:nvPr/>
            </p:nvSpPr>
            <p:spPr bwMode="auto">
              <a:xfrm>
                <a:off x="1194" y="318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19" name="Freeform 4587"/>
              <p:cNvSpPr>
                <a:spLocks/>
              </p:cNvSpPr>
              <p:nvPr/>
            </p:nvSpPr>
            <p:spPr bwMode="auto">
              <a:xfrm>
                <a:off x="1203" y="316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20" name="Freeform 4588"/>
              <p:cNvSpPr>
                <a:spLocks/>
              </p:cNvSpPr>
              <p:nvPr/>
            </p:nvSpPr>
            <p:spPr bwMode="auto">
              <a:xfrm>
                <a:off x="1189" y="317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21" name="Freeform 4589"/>
              <p:cNvSpPr>
                <a:spLocks/>
              </p:cNvSpPr>
              <p:nvPr/>
            </p:nvSpPr>
            <p:spPr bwMode="auto">
              <a:xfrm>
                <a:off x="1189" y="317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22" name="Freeform 4590"/>
              <p:cNvSpPr>
                <a:spLocks/>
              </p:cNvSpPr>
              <p:nvPr/>
            </p:nvSpPr>
            <p:spPr bwMode="auto">
              <a:xfrm>
                <a:off x="1189" y="318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23" name="Freeform 4591"/>
              <p:cNvSpPr>
                <a:spLocks/>
              </p:cNvSpPr>
              <p:nvPr/>
            </p:nvSpPr>
            <p:spPr bwMode="auto">
              <a:xfrm>
                <a:off x="1198" y="316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24" name="Freeform 4592"/>
              <p:cNvSpPr>
                <a:spLocks/>
              </p:cNvSpPr>
              <p:nvPr/>
            </p:nvSpPr>
            <p:spPr bwMode="auto">
              <a:xfrm>
                <a:off x="1185" y="317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25" name="Freeform 4593"/>
              <p:cNvSpPr>
                <a:spLocks/>
              </p:cNvSpPr>
              <p:nvPr/>
            </p:nvSpPr>
            <p:spPr bwMode="auto">
              <a:xfrm>
                <a:off x="1185" y="317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26" name="Freeform 4594"/>
              <p:cNvSpPr>
                <a:spLocks/>
              </p:cNvSpPr>
              <p:nvPr/>
            </p:nvSpPr>
            <p:spPr bwMode="auto">
              <a:xfrm>
                <a:off x="1185" y="318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27" name="Freeform 4595"/>
              <p:cNvSpPr>
                <a:spLocks/>
              </p:cNvSpPr>
              <p:nvPr/>
            </p:nvSpPr>
            <p:spPr bwMode="auto">
              <a:xfrm>
                <a:off x="1194" y="316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28" name="Freeform 4596"/>
              <p:cNvSpPr>
                <a:spLocks/>
              </p:cNvSpPr>
              <p:nvPr/>
            </p:nvSpPr>
            <p:spPr bwMode="auto">
              <a:xfrm>
                <a:off x="1180" y="317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29" name="Freeform 4597"/>
              <p:cNvSpPr>
                <a:spLocks/>
              </p:cNvSpPr>
              <p:nvPr/>
            </p:nvSpPr>
            <p:spPr bwMode="auto">
              <a:xfrm>
                <a:off x="1180" y="317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30" name="Freeform 4598"/>
              <p:cNvSpPr>
                <a:spLocks/>
              </p:cNvSpPr>
              <p:nvPr/>
            </p:nvSpPr>
            <p:spPr bwMode="auto">
              <a:xfrm>
                <a:off x="1180" y="318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31" name="Freeform 4599"/>
              <p:cNvSpPr>
                <a:spLocks/>
              </p:cNvSpPr>
              <p:nvPr/>
            </p:nvSpPr>
            <p:spPr bwMode="auto">
              <a:xfrm>
                <a:off x="1189" y="317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32" name="Freeform 4600"/>
              <p:cNvSpPr>
                <a:spLocks/>
              </p:cNvSpPr>
              <p:nvPr/>
            </p:nvSpPr>
            <p:spPr bwMode="auto">
              <a:xfrm>
                <a:off x="1176" y="317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33" name="Freeform 4601"/>
              <p:cNvSpPr>
                <a:spLocks/>
              </p:cNvSpPr>
              <p:nvPr/>
            </p:nvSpPr>
            <p:spPr bwMode="auto">
              <a:xfrm>
                <a:off x="1176" y="317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34" name="Freeform 4602"/>
              <p:cNvSpPr>
                <a:spLocks/>
              </p:cNvSpPr>
              <p:nvPr/>
            </p:nvSpPr>
            <p:spPr bwMode="auto">
              <a:xfrm>
                <a:off x="1176" y="318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35" name="Freeform 4603"/>
              <p:cNvSpPr>
                <a:spLocks/>
              </p:cNvSpPr>
              <p:nvPr/>
            </p:nvSpPr>
            <p:spPr bwMode="auto">
              <a:xfrm>
                <a:off x="1185" y="317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36" name="Freeform 4604"/>
              <p:cNvSpPr>
                <a:spLocks/>
              </p:cNvSpPr>
              <p:nvPr/>
            </p:nvSpPr>
            <p:spPr bwMode="auto">
              <a:xfrm>
                <a:off x="1171" y="317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37" name="Freeform 4605"/>
              <p:cNvSpPr>
                <a:spLocks/>
              </p:cNvSpPr>
              <p:nvPr/>
            </p:nvSpPr>
            <p:spPr bwMode="auto">
              <a:xfrm>
                <a:off x="1171" y="318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38" name="Freeform 4606"/>
              <p:cNvSpPr>
                <a:spLocks/>
              </p:cNvSpPr>
              <p:nvPr/>
            </p:nvSpPr>
            <p:spPr bwMode="auto">
              <a:xfrm>
                <a:off x="1171" y="318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39" name="Freeform 4607"/>
              <p:cNvSpPr>
                <a:spLocks/>
              </p:cNvSpPr>
              <p:nvPr/>
            </p:nvSpPr>
            <p:spPr bwMode="auto">
              <a:xfrm>
                <a:off x="1180" y="317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40" name="Freeform 4608"/>
              <p:cNvSpPr>
                <a:spLocks/>
              </p:cNvSpPr>
              <p:nvPr/>
            </p:nvSpPr>
            <p:spPr bwMode="auto">
              <a:xfrm>
                <a:off x="1167" y="318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41" name="Freeform 4609"/>
              <p:cNvSpPr>
                <a:spLocks/>
              </p:cNvSpPr>
              <p:nvPr/>
            </p:nvSpPr>
            <p:spPr bwMode="auto">
              <a:xfrm>
                <a:off x="1167" y="318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42" name="Freeform 4610"/>
              <p:cNvSpPr>
                <a:spLocks/>
              </p:cNvSpPr>
              <p:nvPr/>
            </p:nvSpPr>
            <p:spPr bwMode="auto">
              <a:xfrm>
                <a:off x="1167" y="318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43" name="Freeform 4611"/>
              <p:cNvSpPr>
                <a:spLocks/>
              </p:cNvSpPr>
              <p:nvPr/>
            </p:nvSpPr>
            <p:spPr bwMode="auto">
              <a:xfrm>
                <a:off x="1176" y="317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44" name="Freeform 4612"/>
              <p:cNvSpPr>
                <a:spLocks/>
              </p:cNvSpPr>
              <p:nvPr/>
            </p:nvSpPr>
            <p:spPr bwMode="auto">
              <a:xfrm>
                <a:off x="1162" y="318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45" name="Freeform 4613"/>
              <p:cNvSpPr>
                <a:spLocks/>
              </p:cNvSpPr>
              <p:nvPr/>
            </p:nvSpPr>
            <p:spPr bwMode="auto">
              <a:xfrm>
                <a:off x="1162" y="318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46" name="Freeform 4614"/>
              <p:cNvSpPr>
                <a:spLocks/>
              </p:cNvSpPr>
              <p:nvPr/>
            </p:nvSpPr>
            <p:spPr bwMode="auto">
              <a:xfrm>
                <a:off x="1162" y="318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47" name="Freeform 4615"/>
              <p:cNvSpPr>
                <a:spLocks/>
              </p:cNvSpPr>
              <p:nvPr/>
            </p:nvSpPr>
            <p:spPr bwMode="auto">
              <a:xfrm>
                <a:off x="1171" y="317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48" name="Freeform 4616"/>
              <p:cNvSpPr>
                <a:spLocks/>
              </p:cNvSpPr>
              <p:nvPr/>
            </p:nvSpPr>
            <p:spPr bwMode="auto">
              <a:xfrm>
                <a:off x="1158" y="318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49" name="Freeform 4617"/>
              <p:cNvSpPr>
                <a:spLocks/>
              </p:cNvSpPr>
              <p:nvPr/>
            </p:nvSpPr>
            <p:spPr bwMode="auto">
              <a:xfrm>
                <a:off x="1158" y="318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50" name="Freeform 4618"/>
              <p:cNvSpPr>
                <a:spLocks/>
              </p:cNvSpPr>
              <p:nvPr/>
            </p:nvSpPr>
            <p:spPr bwMode="auto">
              <a:xfrm>
                <a:off x="1158" y="319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51" name="Freeform 4619"/>
              <p:cNvSpPr>
                <a:spLocks/>
              </p:cNvSpPr>
              <p:nvPr/>
            </p:nvSpPr>
            <p:spPr bwMode="auto">
              <a:xfrm>
                <a:off x="1167" y="318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52" name="Freeform 4620"/>
              <p:cNvSpPr>
                <a:spLocks/>
              </p:cNvSpPr>
              <p:nvPr/>
            </p:nvSpPr>
            <p:spPr bwMode="auto">
              <a:xfrm>
                <a:off x="1153" y="318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53" name="Freeform 4621"/>
              <p:cNvSpPr>
                <a:spLocks/>
              </p:cNvSpPr>
              <p:nvPr/>
            </p:nvSpPr>
            <p:spPr bwMode="auto">
              <a:xfrm>
                <a:off x="1153" y="318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54" name="Freeform 4622"/>
              <p:cNvSpPr>
                <a:spLocks/>
              </p:cNvSpPr>
              <p:nvPr/>
            </p:nvSpPr>
            <p:spPr bwMode="auto">
              <a:xfrm>
                <a:off x="1153" y="319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55" name="Freeform 4623"/>
              <p:cNvSpPr>
                <a:spLocks/>
              </p:cNvSpPr>
              <p:nvPr/>
            </p:nvSpPr>
            <p:spPr bwMode="auto">
              <a:xfrm>
                <a:off x="1162" y="318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56" name="Freeform 4624"/>
              <p:cNvSpPr>
                <a:spLocks/>
              </p:cNvSpPr>
              <p:nvPr/>
            </p:nvSpPr>
            <p:spPr bwMode="auto">
              <a:xfrm>
                <a:off x="1149" y="318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57" name="Freeform 4625"/>
              <p:cNvSpPr>
                <a:spLocks/>
              </p:cNvSpPr>
              <p:nvPr/>
            </p:nvSpPr>
            <p:spPr bwMode="auto">
              <a:xfrm>
                <a:off x="1149" y="318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58" name="Freeform 4626"/>
              <p:cNvSpPr>
                <a:spLocks/>
              </p:cNvSpPr>
              <p:nvPr/>
            </p:nvSpPr>
            <p:spPr bwMode="auto">
              <a:xfrm>
                <a:off x="1149" y="319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559" name="Freeform 4627"/>
              <p:cNvSpPr>
                <a:spLocks/>
              </p:cNvSpPr>
              <p:nvPr/>
            </p:nvSpPr>
            <p:spPr bwMode="auto">
              <a:xfrm>
                <a:off x="1158" y="318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560" name="Freeform 4628"/>
              <p:cNvSpPr>
                <a:spLocks/>
              </p:cNvSpPr>
              <p:nvPr/>
            </p:nvSpPr>
            <p:spPr bwMode="auto">
              <a:xfrm>
                <a:off x="1144" y="318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561" name="Freeform 4629"/>
              <p:cNvSpPr>
                <a:spLocks/>
              </p:cNvSpPr>
              <p:nvPr/>
            </p:nvSpPr>
            <p:spPr bwMode="auto">
              <a:xfrm>
                <a:off x="1140" y="318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562" name="Freeform 4630"/>
              <p:cNvSpPr>
                <a:spLocks/>
              </p:cNvSpPr>
              <p:nvPr/>
            </p:nvSpPr>
            <p:spPr bwMode="auto">
              <a:xfrm>
                <a:off x="1140" y="319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27" name="Group 4832"/>
            <p:cNvGrpSpPr>
              <a:grpSpLocks/>
            </p:cNvGrpSpPr>
            <p:nvPr/>
          </p:nvGrpSpPr>
          <p:grpSpPr bwMode="auto">
            <a:xfrm>
              <a:off x="909" y="3185"/>
              <a:ext cx="241" cy="108"/>
              <a:chOff x="909" y="3185"/>
              <a:chExt cx="241" cy="108"/>
            </a:xfrm>
          </p:grpSpPr>
          <p:sp>
            <p:nvSpPr>
              <p:cNvPr id="28163" name="Freeform 4632"/>
              <p:cNvSpPr>
                <a:spLocks/>
              </p:cNvSpPr>
              <p:nvPr/>
            </p:nvSpPr>
            <p:spPr bwMode="auto">
              <a:xfrm>
                <a:off x="1149" y="318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64" name="Freeform 4633"/>
              <p:cNvSpPr>
                <a:spLocks/>
              </p:cNvSpPr>
              <p:nvPr/>
            </p:nvSpPr>
            <p:spPr bwMode="auto">
              <a:xfrm>
                <a:off x="1135" y="318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65" name="Freeform 4634"/>
              <p:cNvSpPr>
                <a:spLocks/>
              </p:cNvSpPr>
              <p:nvPr/>
            </p:nvSpPr>
            <p:spPr bwMode="auto">
              <a:xfrm>
                <a:off x="1135" y="318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66" name="Freeform 4635"/>
              <p:cNvSpPr>
                <a:spLocks/>
              </p:cNvSpPr>
              <p:nvPr/>
            </p:nvSpPr>
            <p:spPr bwMode="auto">
              <a:xfrm>
                <a:off x="1135" y="319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67" name="Freeform 4636"/>
              <p:cNvSpPr>
                <a:spLocks/>
              </p:cNvSpPr>
              <p:nvPr/>
            </p:nvSpPr>
            <p:spPr bwMode="auto">
              <a:xfrm>
                <a:off x="1144" y="318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68" name="Freeform 4637"/>
              <p:cNvSpPr>
                <a:spLocks/>
              </p:cNvSpPr>
              <p:nvPr/>
            </p:nvSpPr>
            <p:spPr bwMode="auto">
              <a:xfrm>
                <a:off x="1131" y="318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69" name="Freeform 4638"/>
              <p:cNvSpPr>
                <a:spLocks/>
              </p:cNvSpPr>
              <p:nvPr/>
            </p:nvSpPr>
            <p:spPr bwMode="auto">
              <a:xfrm>
                <a:off x="1131" y="318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70" name="Freeform 4639"/>
              <p:cNvSpPr>
                <a:spLocks/>
              </p:cNvSpPr>
              <p:nvPr/>
            </p:nvSpPr>
            <p:spPr bwMode="auto">
              <a:xfrm>
                <a:off x="1131" y="319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71" name="Freeform 4640"/>
              <p:cNvSpPr>
                <a:spLocks/>
              </p:cNvSpPr>
              <p:nvPr/>
            </p:nvSpPr>
            <p:spPr bwMode="auto">
              <a:xfrm>
                <a:off x="1140" y="318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72" name="Freeform 4641"/>
              <p:cNvSpPr>
                <a:spLocks/>
              </p:cNvSpPr>
              <p:nvPr/>
            </p:nvSpPr>
            <p:spPr bwMode="auto">
              <a:xfrm>
                <a:off x="1126" y="318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73" name="Freeform 4642"/>
              <p:cNvSpPr>
                <a:spLocks/>
              </p:cNvSpPr>
              <p:nvPr/>
            </p:nvSpPr>
            <p:spPr bwMode="auto">
              <a:xfrm>
                <a:off x="1126" y="319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74" name="Freeform 4643"/>
              <p:cNvSpPr>
                <a:spLocks/>
              </p:cNvSpPr>
              <p:nvPr/>
            </p:nvSpPr>
            <p:spPr bwMode="auto">
              <a:xfrm>
                <a:off x="1126" y="320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75" name="Freeform 4644"/>
              <p:cNvSpPr>
                <a:spLocks/>
              </p:cNvSpPr>
              <p:nvPr/>
            </p:nvSpPr>
            <p:spPr bwMode="auto">
              <a:xfrm>
                <a:off x="1135" y="318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76" name="Freeform 4645"/>
              <p:cNvSpPr>
                <a:spLocks/>
              </p:cNvSpPr>
              <p:nvPr/>
            </p:nvSpPr>
            <p:spPr bwMode="auto">
              <a:xfrm>
                <a:off x="1122" y="319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77" name="Freeform 4646"/>
              <p:cNvSpPr>
                <a:spLocks/>
              </p:cNvSpPr>
              <p:nvPr/>
            </p:nvSpPr>
            <p:spPr bwMode="auto">
              <a:xfrm>
                <a:off x="1122" y="319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78" name="Freeform 4647"/>
              <p:cNvSpPr>
                <a:spLocks/>
              </p:cNvSpPr>
              <p:nvPr/>
            </p:nvSpPr>
            <p:spPr bwMode="auto">
              <a:xfrm>
                <a:off x="1122" y="320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79" name="Freeform 4648"/>
              <p:cNvSpPr>
                <a:spLocks/>
              </p:cNvSpPr>
              <p:nvPr/>
            </p:nvSpPr>
            <p:spPr bwMode="auto">
              <a:xfrm>
                <a:off x="1131" y="318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80" name="Freeform 4649"/>
              <p:cNvSpPr>
                <a:spLocks/>
              </p:cNvSpPr>
              <p:nvPr/>
            </p:nvSpPr>
            <p:spPr bwMode="auto">
              <a:xfrm>
                <a:off x="1117" y="319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81" name="Freeform 4650"/>
              <p:cNvSpPr>
                <a:spLocks/>
              </p:cNvSpPr>
              <p:nvPr/>
            </p:nvSpPr>
            <p:spPr bwMode="auto">
              <a:xfrm>
                <a:off x="1117" y="319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82" name="Freeform 4651"/>
              <p:cNvSpPr>
                <a:spLocks/>
              </p:cNvSpPr>
              <p:nvPr/>
            </p:nvSpPr>
            <p:spPr bwMode="auto">
              <a:xfrm>
                <a:off x="1117" y="320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83" name="Freeform 4652"/>
              <p:cNvSpPr>
                <a:spLocks/>
              </p:cNvSpPr>
              <p:nvPr/>
            </p:nvSpPr>
            <p:spPr bwMode="auto">
              <a:xfrm>
                <a:off x="1126" y="318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84" name="Freeform 4653"/>
              <p:cNvSpPr>
                <a:spLocks/>
              </p:cNvSpPr>
              <p:nvPr/>
            </p:nvSpPr>
            <p:spPr bwMode="auto">
              <a:xfrm>
                <a:off x="1113" y="319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85" name="Freeform 4654"/>
              <p:cNvSpPr>
                <a:spLocks/>
              </p:cNvSpPr>
              <p:nvPr/>
            </p:nvSpPr>
            <p:spPr bwMode="auto">
              <a:xfrm>
                <a:off x="1113" y="319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86" name="Freeform 4655"/>
              <p:cNvSpPr>
                <a:spLocks/>
              </p:cNvSpPr>
              <p:nvPr/>
            </p:nvSpPr>
            <p:spPr bwMode="auto">
              <a:xfrm>
                <a:off x="1113" y="320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87" name="Freeform 4656"/>
              <p:cNvSpPr>
                <a:spLocks/>
              </p:cNvSpPr>
              <p:nvPr/>
            </p:nvSpPr>
            <p:spPr bwMode="auto">
              <a:xfrm>
                <a:off x="1122" y="319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88" name="Freeform 4657"/>
              <p:cNvSpPr>
                <a:spLocks/>
              </p:cNvSpPr>
              <p:nvPr/>
            </p:nvSpPr>
            <p:spPr bwMode="auto">
              <a:xfrm>
                <a:off x="1108" y="319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89" name="Freeform 4658"/>
              <p:cNvSpPr>
                <a:spLocks/>
              </p:cNvSpPr>
              <p:nvPr/>
            </p:nvSpPr>
            <p:spPr bwMode="auto">
              <a:xfrm>
                <a:off x="1108" y="319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90" name="Freeform 4659"/>
              <p:cNvSpPr>
                <a:spLocks/>
              </p:cNvSpPr>
              <p:nvPr/>
            </p:nvSpPr>
            <p:spPr bwMode="auto">
              <a:xfrm>
                <a:off x="1108" y="320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91" name="Freeform 4660"/>
              <p:cNvSpPr>
                <a:spLocks/>
              </p:cNvSpPr>
              <p:nvPr/>
            </p:nvSpPr>
            <p:spPr bwMode="auto">
              <a:xfrm>
                <a:off x="1117" y="319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92" name="Freeform 4661"/>
              <p:cNvSpPr>
                <a:spLocks/>
              </p:cNvSpPr>
              <p:nvPr/>
            </p:nvSpPr>
            <p:spPr bwMode="auto">
              <a:xfrm>
                <a:off x="1104" y="319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93" name="Freeform 4662"/>
              <p:cNvSpPr>
                <a:spLocks/>
              </p:cNvSpPr>
              <p:nvPr/>
            </p:nvSpPr>
            <p:spPr bwMode="auto">
              <a:xfrm>
                <a:off x="1104" y="32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94" name="Freeform 4663"/>
              <p:cNvSpPr>
                <a:spLocks/>
              </p:cNvSpPr>
              <p:nvPr/>
            </p:nvSpPr>
            <p:spPr bwMode="auto">
              <a:xfrm>
                <a:off x="1104" y="321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95" name="Freeform 4664"/>
              <p:cNvSpPr>
                <a:spLocks/>
              </p:cNvSpPr>
              <p:nvPr/>
            </p:nvSpPr>
            <p:spPr bwMode="auto">
              <a:xfrm>
                <a:off x="1113" y="319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96" name="Freeform 4665"/>
              <p:cNvSpPr>
                <a:spLocks/>
              </p:cNvSpPr>
              <p:nvPr/>
            </p:nvSpPr>
            <p:spPr bwMode="auto">
              <a:xfrm>
                <a:off x="1099" y="320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97" name="Freeform 4666"/>
              <p:cNvSpPr>
                <a:spLocks/>
              </p:cNvSpPr>
              <p:nvPr/>
            </p:nvSpPr>
            <p:spPr bwMode="auto">
              <a:xfrm>
                <a:off x="1099" y="32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98" name="Freeform 4667"/>
              <p:cNvSpPr>
                <a:spLocks/>
              </p:cNvSpPr>
              <p:nvPr/>
            </p:nvSpPr>
            <p:spPr bwMode="auto">
              <a:xfrm>
                <a:off x="1099" y="321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99" name="Freeform 4668"/>
              <p:cNvSpPr>
                <a:spLocks/>
              </p:cNvSpPr>
              <p:nvPr/>
            </p:nvSpPr>
            <p:spPr bwMode="auto">
              <a:xfrm>
                <a:off x="1108" y="319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00" name="Freeform 4669"/>
              <p:cNvSpPr>
                <a:spLocks/>
              </p:cNvSpPr>
              <p:nvPr/>
            </p:nvSpPr>
            <p:spPr bwMode="auto">
              <a:xfrm>
                <a:off x="1094" y="320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01" name="Freeform 4670"/>
              <p:cNvSpPr>
                <a:spLocks/>
              </p:cNvSpPr>
              <p:nvPr/>
            </p:nvSpPr>
            <p:spPr bwMode="auto">
              <a:xfrm>
                <a:off x="1094" y="320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02" name="Freeform 4671"/>
              <p:cNvSpPr>
                <a:spLocks/>
              </p:cNvSpPr>
              <p:nvPr/>
            </p:nvSpPr>
            <p:spPr bwMode="auto">
              <a:xfrm>
                <a:off x="1094" y="321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03" name="Freeform 4672"/>
              <p:cNvSpPr>
                <a:spLocks/>
              </p:cNvSpPr>
              <p:nvPr/>
            </p:nvSpPr>
            <p:spPr bwMode="auto">
              <a:xfrm>
                <a:off x="1104" y="319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04" name="Freeform 4673"/>
              <p:cNvSpPr>
                <a:spLocks/>
              </p:cNvSpPr>
              <p:nvPr/>
            </p:nvSpPr>
            <p:spPr bwMode="auto">
              <a:xfrm>
                <a:off x="1090" y="320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05" name="Freeform 4674"/>
              <p:cNvSpPr>
                <a:spLocks/>
              </p:cNvSpPr>
              <p:nvPr/>
            </p:nvSpPr>
            <p:spPr bwMode="auto">
              <a:xfrm>
                <a:off x="1090" y="320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06" name="Freeform 4675"/>
              <p:cNvSpPr>
                <a:spLocks/>
              </p:cNvSpPr>
              <p:nvPr/>
            </p:nvSpPr>
            <p:spPr bwMode="auto">
              <a:xfrm>
                <a:off x="1090" y="321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07" name="Freeform 4676"/>
              <p:cNvSpPr>
                <a:spLocks/>
              </p:cNvSpPr>
              <p:nvPr/>
            </p:nvSpPr>
            <p:spPr bwMode="auto">
              <a:xfrm>
                <a:off x="1099" y="32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08" name="Freeform 4677"/>
              <p:cNvSpPr>
                <a:spLocks/>
              </p:cNvSpPr>
              <p:nvPr/>
            </p:nvSpPr>
            <p:spPr bwMode="auto">
              <a:xfrm>
                <a:off x="1085" y="320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09" name="Freeform 4678"/>
              <p:cNvSpPr>
                <a:spLocks/>
              </p:cNvSpPr>
              <p:nvPr/>
            </p:nvSpPr>
            <p:spPr bwMode="auto">
              <a:xfrm>
                <a:off x="1085" y="320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10" name="Freeform 4679"/>
              <p:cNvSpPr>
                <a:spLocks/>
              </p:cNvSpPr>
              <p:nvPr/>
            </p:nvSpPr>
            <p:spPr bwMode="auto">
              <a:xfrm>
                <a:off x="1085" y="321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11" name="Freeform 4680"/>
              <p:cNvSpPr>
                <a:spLocks/>
              </p:cNvSpPr>
              <p:nvPr/>
            </p:nvSpPr>
            <p:spPr bwMode="auto">
              <a:xfrm>
                <a:off x="1094" y="32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12" name="Freeform 4681"/>
              <p:cNvSpPr>
                <a:spLocks/>
              </p:cNvSpPr>
              <p:nvPr/>
            </p:nvSpPr>
            <p:spPr bwMode="auto">
              <a:xfrm>
                <a:off x="1081" y="320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13" name="Freeform 4682"/>
              <p:cNvSpPr>
                <a:spLocks/>
              </p:cNvSpPr>
              <p:nvPr/>
            </p:nvSpPr>
            <p:spPr bwMode="auto">
              <a:xfrm>
                <a:off x="1081" y="320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14" name="Freeform 4683"/>
              <p:cNvSpPr>
                <a:spLocks/>
              </p:cNvSpPr>
              <p:nvPr/>
            </p:nvSpPr>
            <p:spPr bwMode="auto">
              <a:xfrm>
                <a:off x="1081" y="321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15" name="Freeform 4684"/>
              <p:cNvSpPr>
                <a:spLocks/>
              </p:cNvSpPr>
              <p:nvPr/>
            </p:nvSpPr>
            <p:spPr bwMode="auto">
              <a:xfrm>
                <a:off x="1090" y="320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16" name="Freeform 4685"/>
              <p:cNvSpPr>
                <a:spLocks/>
              </p:cNvSpPr>
              <p:nvPr/>
            </p:nvSpPr>
            <p:spPr bwMode="auto">
              <a:xfrm>
                <a:off x="1076" y="320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17" name="Freeform 4686"/>
              <p:cNvSpPr>
                <a:spLocks/>
              </p:cNvSpPr>
              <p:nvPr/>
            </p:nvSpPr>
            <p:spPr bwMode="auto">
              <a:xfrm>
                <a:off x="1076" y="321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18" name="Freeform 4687"/>
              <p:cNvSpPr>
                <a:spLocks/>
              </p:cNvSpPr>
              <p:nvPr/>
            </p:nvSpPr>
            <p:spPr bwMode="auto">
              <a:xfrm>
                <a:off x="1076" y="322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19" name="Freeform 4688"/>
              <p:cNvSpPr>
                <a:spLocks/>
              </p:cNvSpPr>
              <p:nvPr/>
            </p:nvSpPr>
            <p:spPr bwMode="auto">
              <a:xfrm>
                <a:off x="1085" y="320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20" name="Freeform 4689"/>
              <p:cNvSpPr>
                <a:spLocks/>
              </p:cNvSpPr>
              <p:nvPr/>
            </p:nvSpPr>
            <p:spPr bwMode="auto">
              <a:xfrm>
                <a:off x="1072" y="321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21" name="Freeform 4690"/>
              <p:cNvSpPr>
                <a:spLocks/>
              </p:cNvSpPr>
              <p:nvPr/>
            </p:nvSpPr>
            <p:spPr bwMode="auto">
              <a:xfrm>
                <a:off x="1072" y="321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22" name="Freeform 4691"/>
              <p:cNvSpPr>
                <a:spLocks/>
              </p:cNvSpPr>
              <p:nvPr/>
            </p:nvSpPr>
            <p:spPr bwMode="auto">
              <a:xfrm>
                <a:off x="1072" y="322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23" name="Freeform 4692"/>
              <p:cNvSpPr>
                <a:spLocks/>
              </p:cNvSpPr>
              <p:nvPr/>
            </p:nvSpPr>
            <p:spPr bwMode="auto">
              <a:xfrm>
                <a:off x="1081" y="320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24" name="Freeform 4693"/>
              <p:cNvSpPr>
                <a:spLocks/>
              </p:cNvSpPr>
              <p:nvPr/>
            </p:nvSpPr>
            <p:spPr bwMode="auto">
              <a:xfrm>
                <a:off x="1067" y="321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25" name="Freeform 4694"/>
              <p:cNvSpPr>
                <a:spLocks/>
              </p:cNvSpPr>
              <p:nvPr/>
            </p:nvSpPr>
            <p:spPr bwMode="auto">
              <a:xfrm>
                <a:off x="1067" y="321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26" name="Freeform 4695"/>
              <p:cNvSpPr>
                <a:spLocks/>
              </p:cNvSpPr>
              <p:nvPr/>
            </p:nvSpPr>
            <p:spPr bwMode="auto">
              <a:xfrm>
                <a:off x="1067" y="322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27" name="Freeform 4696"/>
              <p:cNvSpPr>
                <a:spLocks/>
              </p:cNvSpPr>
              <p:nvPr/>
            </p:nvSpPr>
            <p:spPr bwMode="auto">
              <a:xfrm>
                <a:off x="1076" y="321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28" name="Freeform 4697"/>
              <p:cNvSpPr>
                <a:spLocks/>
              </p:cNvSpPr>
              <p:nvPr/>
            </p:nvSpPr>
            <p:spPr bwMode="auto">
              <a:xfrm>
                <a:off x="1063" y="321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29" name="Freeform 4698"/>
              <p:cNvSpPr>
                <a:spLocks/>
              </p:cNvSpPr>
              <p:nvPr/>
            </p:nvSpPr>
            <p:spPr bwMode="auto">
              <a:xfrm>
                <a:off x="1063" y="321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30" name="Freeform 4699"/>
              <p:cNvSpPr>
                <a:spLocks/>
              </p:cNvSpPr>
              <p:nvPr/>
            </p:nvSpPr>
            <p:spPr bwMode="auto">
              <a:xfrm>
                <a:off x="1063" y="322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31" name="Freeform 4700"/>
              <p:cNvSpPr>
                <a:spLocks/>
              </p:cNvSpPr>
              <p:nvPr/>
            </p:nvSpPr>
            <p:spPr bwMode="auto">
              <a:xfrm>
                <a:off x="1072" y="321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32" name="Freeform 4701"/>
              <p:cNvSpPr>
                <a:spLocks/>
              </p:cNvSpPr>
              <p:nvPr/>
            </p:nvSpPr>
            <p:spPr bwMode="auto">
              <a:xfrm>
                <a:off x="1058" y="321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33" name="Freeform 4702"/>
              <p:cNvSpPr>
                <a:spLocks/>
              </p:cNvSpPr>
              <p:nvPr/>
            </p:nvSpPr>
            <p:spPr bwMode="auto">
              <a:xfrm>
                <a:off x="1058" y="321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34" name="Freeform 4703"/>
              <p:cNvSpPr>
                <a:spLocks/>
              </p:cNvSpPr>
              <p:nvPr/>
            </p:nvSpPr>
            <p:spPr bwMode="auto">
              <a:xfrm>
                <a:off x="1058" y="322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35" name="Freeform 4704"/>
              <p:cNvSpPr>
                <a:spLocks/>
              </p:cNvSpPr>
              <p:nvPr/>
            </p:nvSpPr>
            <p:spPr bwMode="auto">
              <a:xfrm>
                <a:off x="1067" y="321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36" name="Freeform 4705"/>
              <p:cNvSpPr>
                <a:spLocks/>
              </p:cNvSpPr>
              <p:nvPr/>
            </p:nvSpPr>
            <p:spPr bwMode="auto">
              <a:xfrm>
                <a:off x="1054" y="321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37" name="Freeform 4706"/>
              <p:cNvSpPr>
                <a:spLocks/>
              </p:cNvSpPr>
              <p:nvPr/>
            </p:nvSpPr>
            <p:spPr bwMode="auto">
              <a:xfrm>
                <a:off x="1054" y="322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38" name="Freeform 4707"/>
              <p:cNvSpPr>
                <a:spLocks/>
              </p:cNvSpPr>
              <p:nvPr/>
            </p:nvSpPr>
            <p:spPr bwMode="auto">
              <a:xfrm>
                <a:off x="1054" y="323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39" name="Freeform 4708"/>
              <p:cNvSpPr>
                <a:spLocks/>
              </p:cNvSpPr>
              <p:nvPr/>
            </p:nvSpPr>
            <p:spPr bwMode="auto">
              <a:xfrm>
                <a:off x="1063" y="321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40" name="Freeform 4709"/>
              <p:cNvSpPr>
                <a:spLocks/>
              </p:cNvSpPr>
              <p:nvPr/>
            </p:nvSpPr>
            <p:spPr bwMode="auto">
              <a:xfrm>
                <a:off x="1049" y="322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41" name="Freeform 4710"/>
              <p:cNvSpPr>
                <a:spLocks/>
              </p:cNvSpPr>
              <p:nvPr/>
            </p:nvSpPr>
            <p:spPr bwMode="auto">
              <a:xfrm>
                <a:off x="1049" y="322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42" name="Freeform 4711"/>
              <p:cNvSpPr>
                <a:spLocks/>
              </p:cNvSpPr>
              <p:nvPr/>
            </p:nvSpPr>
            <p:spPr bwMode="auto">
              <a:xfrm>
                <a:off x="1049" y="323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43" name="Freeform 4712"/>
              <p:cNvSpPr>
                <a:spLocks/>
              </p:cNvSpPr>
              <p:nvPr/>
            </p:nvSpPr>
            <p:spPr bwMode="auto">
              <a:xfrm>
                <a:off x="1058" y="321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44" name="Freeform 4713"/>
              <p:cNvSpPr>
                <a:spLocks/>
              </p:cNvSpPr>
              <p:nvPr/>
            </p:nvSpPr>
            <p:spPr bwMode="auto">
              <a:xfrm>
                <a:off x="1045" y="322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45" name="Freeform 4714"/>
              <p:cNvSpPr>
                <a:spLocks/>
              </p:cNvSpPr>
              <p:nvPr/>
            </p:nvSpPr>
            <p:spPr bwMode="auto">
              <a:xfrm>
                <a:off x="1045" y="322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46" name="Freeform 4715"/>
              <p:cNvSpPr>
                <a:spLocks/>
              </p:cNvSpPr>
              <p:nvPr/>
            </p:nvSpPr>
            <p:spPr bwMode="auto">
              <a:xfrm>
                <a:off x="1045" y="323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47" name="Freeform 4716"/>
              <p:cNvSpPr>
                <a:spLocks/>
              </p:cNvSpPr>
              <p:nvPr/>
            </p:nvSpPr>
            <p:spPr bwMode="auto">
              <a:xfrm>
                <a:off x="1054" y="322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48" name="Freeform 4717"/>
              <p:cNvSpPr>
                <a:spLocks/>
              </p:cNvSpPr>
              <p:nvPr/>
            </p:nvSpPr>
            <p:spPr bwMode="auto">
              <a:xfrm>
                <a:off x="1040" y="322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49" name="Freeform 4718"/>
              <p:cNvSpPr>
                <a:spLocks/>
              </p:cNvSpPr>
              <p:nvPr/>
            </p:nvSpPr>
            <p:spPr bwMode="auto">
              <a:xfrm>
                <a:off x="1040" y="322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50" name="Freeform 4719"/>
              <p:cNvSpPr>
                <a:spLocks/>
              </p:cNvSpPr>
              <p:nvPr/>
            </p:nvSpPr>
            <p:spPr bwMode="auto">
              <a:xfrm>
                <a:off x="1040" y="323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51" name="Freeform 4720"/>
              <p:cNvSpPr>
                <a:spLocks/>
              </p:cNvSpPr>
              <p:nvPr/>
            </p:nvSpPr>
            <p:spPr bwMode="auto">
              <a:xfrm>
                <a:off x="1049" y="322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52" name="Freeform 4721"/>
              <p:cNvSpPr>
                <a:spLocks/>
              </p:cNvSpPr>
              <p:nvPr/>
            </p:nvSpPr>
            <p:spPr bwMode="auto">
              <a:xfrm>
                <a:off x="1036" y="322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53" name="Freeform 4722"/>
              <p:cNvSpPr>
                <a:spLocks/>
              </p:cNvSpPr>
              <p:nvPr/>
            </p:nvSpPr>
            <p:spPr bwMode="auto">
              <a:xfrm>
                <a:off x="1036" y="322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54" name="Freeform 4723"/>
              <p:cNvSpPr>
                <a:spLocks/>
              </p:cNvSpPr>
              <p:nvPr/>
            </p:nvSpPr>
            <p:spPr bwMode="auto">
              <a:xfrm>
                <a:off x="1036" y="323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55" name="Freeform 4724"/>
              <p:cNvSpPr>
                <a:spLocks/>
              </p:cNvSpPr>
              <p:nvPr/>
            </p:nvSpPr>
            <p:spPr bwMode="auto">
              <a:xfrm>
                <a:off x="1045" y="322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56" name="Freeform 4725"/>
              <p:cNvSpPr>
                <a:spLocks/>
              </p:cNvSpPr>
              <p:nvPr/>
            </p:nvSpPr>
            <p:spPr bwMode="auto">
              <a:xfrm>
                <a:off x="1031" y="322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57" name="Freeform 4726"/>
              <p:cNvSpPr>
                <a:spLocks/>
              </p:cNvSpPr>
              <p:nvPr/>
            </p:nvSpPr>
            <p:spPr bwMode="auto">
              <a:xfrm>
                <a:off x="1031" y="323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58" name="Freeform 4727"/>
              <p:cNvSpPr>
                <a:spLocks/>
              </p:cNvSpPr>
              <p:nvPr/>
            </p:nvSpPr>
            <p:spPr bwMode="auto">
              <a:xfrm>
                <a:off x="1031" y="323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59" name="Freeform 4728"/>
              <p:cNvSpPr>
                <a:spLocks/>
              </p:cNvSpPr>
              <p:nvPr/>
            </p:nvSpPr>
            <p:spPr bwMode="auto">
              <a:xfrm>
                <a:off x="1040" y="322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60" name="Freeform 4729"/>
              <p:cNvSpPr>
                <a:spLocks/>
              </p:cNvSpPr>
              <p:nvPr/>
            </p:nvSpPr>
            <p:spPr bwMode="auto">
              <a:xfrm>
                <a:off x="1027" y="323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61" name="Freeform 4730"/>
              <p:cNvSpPr>
                <a:spLocks/>
              </p:cNvSpPr>
              <p:nvPr/>
            </p:nvSpPr>
            <p:spPr bwMode="auto">
              <a:xfrm>
                <a:off x="1027" y="323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62" name="Freeform 4731"/>
              <p:cNvSpPr>
                <a:spLocks/>
              </p:cNvSpPr>
              <p:nvPr/>
            </p:nvSpPr>
            <p:spPr bwMode="auto">
              <a:xfrm>
                <a:off x="1027" y="323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63" name="Freeform 4732"/>
              <p:cNvSpPr>
                <a:spLocks/>
              </p:cNvSpPr>
              <p:nvPr/>
            </p:nvSpPr>
            <p:spPr bwMode="auto">
              <a:xfrm>
                <a:off x="1036" y="322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64" name="Freeform 4733"/>
              <p:cNvSpPr>
                <a:spLocks/>
              </p:cNvSpPr>
              <p:nvPr/>
            </p:nvSpPr>
            <p:spPr bwMode="auto">
              <a:xfrm>
                <a:off x="1022" y="323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65" name="Freeform 4734"/>
              <p:cNvSpPr>
                <a:spLocks/>
              </p:cNvSpPr>
              <p:nvPr/>
            </p:nvSpPr>
            <p:spPr bwMode="auto">
              <a:xfrm>
                <a:off x="1022" y="323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66" name="Freeform 4735"/>
              <p:cNvSpPr>
                <a:spLocks/>
              </p:cNvSpPr>
              <p:nvPr/>
            </p:nvSpPr>
            <p:spPr bwMode="auto">
              <a:xfrm>
                <a:off x="1022" y="324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67" name="Freeform 4736"/>
              <p:cNvSpPr>
                <a:spLocks/>
              </p:cNvSpPr>
              <p:nvPr/>
            </p:nvSpPr>
            <p:spPr bwMode="auto">
              <a:xfrm>
                <a:off x="1031" y="323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68" name="Freeform 4737"/>
              <p:cNvSpPr>
                <a:spLocks/>
              </p:cNvSpPr>
              <p:nvPr/>
            </p:nvSpPr>
            <p:spPr bwMode="auto">
              <a:xfrm>
                <a:off x="1018" y="323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69" name="Freeform 4738"/>
              <p:cNvSpPr>
                <a:spLocks/>
              </p:cNvSpPr>
              <p:nvPr/>
            </p:nvSpPr>
            <p:spPr bwMode="auto">
              <a:xfrm>
                <a:off x="1018" y="323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70" name="Freeform 4739"/>
              <p:cNvSpPr>
                <a:spLocks/>
              </p:cNvSpPr>
              <p:nvPr/>
            </p:nvSpPr>
            <p:spPr bwMode="auto">
              <a:xfrm>
                <a:off x="1018" y="324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71" name="Freeform 4740"/>
              <p:cNvSpPr>
                <a:spLocks/>
              </p:cNvSpPr>
              <p:nvPr/>
            </p:nvSpPr>
            <p:spPr bwMode="auto">
              <a:xfrm>
                <a:off x="1027" y="323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72" name="Freeform 4741"/>
              <p:cNvSpPr>
                <a:spLocks/>
              </p:cNvSpPr>
              <p:nvPr/>
            </p:nvSpPr>
            <p:spPr bwMode="auto">
              <a:xfrm>
                <a:off x="1013" y="323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73" name="Freeform 4742"/>
              <p:cNvSpPr>
                <a:spLocks/>
              </p:cNvSpPr>
              <p:nvPr/>
            </p:nvSpPr>
            <p:spPr bwMode="auto">
              <a:xfrm>
                <a:off x="1013" y="323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74" name="Freeform 4743"/>
              <p:cNvSpPr>
                <a:spLocks/>
              </p:cNvSpPr>
              <p:nvPr/>
            </p:nvSpPr>
            <p:spPr bwMode="auto">
              <a:xfrm>
                <a:off x="1013" y="324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75" name="Freeform 4744"/>
              <p:cNvSpPr>
                <a:spLocks/>
              </p:cNvSpPr>
              <p:nvPr/>
            </p:nvSpPr>
            <p:spPr bwMode="auto">
              <a:xfrm>
                <a:off x="1022" y="323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76" name="Freeform 4745"/>
              <p:cNvSpPr>
                <a:spLocks/>
              </p:cNvSpPr>
              <p:nvPr/>
            </p:nvSpPr>
            <p:spPr bwMode="auto">
              <a:xfrm>
                <a:off x="1009" y="323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77" name="Freeform 4746"/>
              <p:cNvSpPr>
                <a:spLocks/>
              </p:cNvSpPr>
              <p:nvPr/>
            </p:nvSpPr>
            <p:spPr bwMode="auto">
              <a:xfrm>
                <a:off x="1009" y="323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78" name="Freeform 4747"/>
              <p:cNvSpPr>
                <a:spLocks/>
              </p:cNvSpPr>
              <p:nvPr/>
            </p:nvSpPr>
            <p:spPr bwMode="auto">
              <a:xfrm>
                <a:off x="1009" y="324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79" name="Freeform 4748"/>
              <p:cNvSpPr>
                <a:spLocks/>
              </p:cNvSpPr>
              <p:nvPr/>
            </p:nvSpPr>
            <p:spPr bwMode="auto">
              <a:xfrm>
                <a:off x="1018" y="323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80" name="Freeform 4749"/>
              <p:cNvSpPr>
                <a:spLocks/>
              </p:cNvSpPr>
              <p:nvPr/>
            </p:nvSpPr>
            <p:spPr bwMode="auto">
              <a:xfrm>
                <a:off x="1004" y="323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81" name="Freeform 4750"/>
              <p:cNvSpPr>
                <a:spLocks/>
              </p:cNvSpPr>
              <p:nvPr/>
            </p:nvSpPr>
            <p:spPr bwMode="auto">
              <a:xfrm>
                <a:off x="1004" y="323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82" name="Freeform 4751"/>
              <p:cNvSpPr>
                <a:spLocks/>
              </p:cNvSpPr>
              <p:nvPr/>
            </p:nvSpPr>
            <p:spPr bwMode="auto">
              <a:xfrm>
                <a:off x="1004" y="324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83" name="Freeform 4752"/>
              <p:cNvSpPr>
                <a:spLocks/>
              </p:cNvSpPr>
              <p:nvPr/>
            </p:nvSpPr>
            <p:spPr bwMode="auto">
              <a:xfrm>
                <a:off x="1013" y="323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84" name="Freeform 4753"/>
              <p:cNvSpPr>
                <a:spLocks/>
              </p:cNvSpPr>
              <p:nvPr/>
            </p:nvSpPr>
            <p:spPr bwMode="auto">
              <a:xfrm>
                <a:off x="999" y="323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85" name="Freeform 4754"/>
              <p:cNvSpPr>
                <a:spLocks/>
              </p:cNvSpPr>
              <p:nvPr/>
            </p:nvSpPr>
            <p:spPr bwMode="auto">
              <a:xfrm>
                <a:off x="999" y="324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86" name="Freeform 4755"/>
              <p:cNvSpPr>
                <a:spLocks/>
              </p:cNvSpPr>
              <p:nvPr/>
            </p:nvSpPr>
            <p:spPr bwMode="auto">
              <a:xfrm>
                <a:off x="999" y="325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87" name="Freeform 4756"/>
              <p:cNvSpPr>
                <a:spLocks/>
              </p:cNvSpPr>
              <p:nvPr/>
            </p:nvSpPr>
            <p:spPr bwMode="auto">
              <a:xfrm>
                <a:off x="1009" y="323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88" name="Freeform 4757"/>
              <p:cNvSpPr>
                <a:spLocks/>
              </p:cNvSpPr>
              <p:nvPr/>
            </p:nvSpPr>
            <p:spPr bwMode="auto">
              <a:xfrm>
                <a:off x="995" y="324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89" name="Freeform 4758"/>
              <p:cNvSpPr>
                <a:spLocks/>
              </p:cNvSpPr>
              <p:nvPr/>
            </p:nvSpPr>
            <p:spPr bwMode="auto">
              <a:xfrm>
                <a:off x="995" y="324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90" name="Freeform 4759"/>
              <p:cNvSpPr>
                <a:spLocks/>
              </p:cNvSpPr>
              <p:nvPr/>
            </p:nvSpPr>
            <p:spPr bwMode="auto">
              <a:xfrm>
                <a:off x="995" y="325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91" name="Freeform 4760"/>
              <p:cNvSpPr>
                <a:spLocks/>
              </p:cNvSpPr>
              <p:nvPr/>
            </p:nvSpPr>
            <p:spPr bwMode="auto">
              <a:xfrm>
                <a:off x="1004" y="323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92" name="Freeform 4761"/>
              <p:cNvSpPr>
                <a:spLocks/>
              </p:cNvSpPr>
              <p:nvPr/>
            </p:nvSpPr>
            <p:spPr bwMode="auto">
              <a:xfrm>
                <a:off x="990" y="324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93" name="Freeform 4762"/>
              <p:cNvSpPr>
                <a:spLocks/>
              </p:cNvSpPr>
              <p:nvPr/>
            </p:nvSpPr>
            <p:spPr bwMode="auto">
              <a:xfrm>
                <a:off x="990" y="324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94" name="Freeform 4763"/>
              <p:cNvSpPr>
                <a:spLocks/>
              </p:cNvSpPr>
              <p:nvPr/>
            </p:nvSpPr>
            <p:spPr bwMode="auto">
              <a:xfrm>
                <a:off x="990" y="325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95" name="Freeform 4764"/>
              <p:cNvSpPr>
                <a:spLocks/>
              </p:cNvSpPr>
              <p:nvPr/>
            </p:nvSpPr>
            <p:spPr bwMode="auto">
              <a:xfrm>
                <a:off x="999" y="323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296" name="Freeform 4765"/>
              <p:cNvSpPr>
                <a:spLocks/>
              </p:cNvSpPr>
              <p:nvPr/>
            </p:nvSpPr>
            <p:spPr bwMode="auto">
              <a:xfrm>
                <a:off x="986" y="324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297" name="Freeform 4766"/>
              <p:cNvSpPr>
                <a:spLocks/>
              </p:cNvSpPr>
              <p:nvPr/>
            </p:nvSpPr>
            <p:spPr bwMode="auto">
              <a:xfrm>
                <a:off x="986" y="324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298" name="Freeform 4767"/>
              <p:cNvSpPr>
                <a:spLocks/>
              </p:cNvSpPr>
              <p:nvPr/>
            </p:nvSpPr>
            <p:spPr bwMode="auto">
              <a:xfrm>
                <a:off x="986" y="325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299" name="Freeform 4768"/>
              <p:cNvSpPr>
                <a:spLocks/>
              </p:cNvSpPr>
              <p:nvPr/>
            </p:nvSpPr>
            <p:spPr bwMode="auto">
              <a:xfrm>
                <a:off x="995" y="324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00" name="Freeform 4769"/>
              <p:cNvSpPr>
                <a:spLocks/>
              </p:cNvSpPr>
              <p:nvPr/>
            </p:nvSpPr>
            <p:spPr bwMode="auto">
              <a:xfrm>
                <a:off x="981" y="324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01" name="Freeform 4770"/>
              <p:cNvSpPr>
                <a:spLocks/>
              </p:cNvSpPr>
              <p:nvPr/>
            </p:nvSpPr>
            <p:spPr bwMode="auto">
              <a:xfrm>
                <a:off x="977" y="324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02" name="Freeform 4771"/>
              <p:cNvSpPr>
                <a:spLocks/>
              </p:cNvSpPr>
              <p:nvPr/>
            </p:nvSpPr>
            <p:spPr bwMode="auto">
              <a:xfrm>
                <a:off x="977" y="325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03" name="Freeform 4772"/>
              <p:cNvSpPr>
                <a:spLocks/>
              </p:cNvSpPr>
              <p:nvPr/>
            </p:nvSpPr>
            <p:spPr bwMode="auto">
              <a:xfrm>
                <a:off x="986" y="324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04" name="Freeform 4773"/>
              <p:cNvSpPr>
                <a:spLocks/>
              </p:cNvSpPr>
              <p:nvPr/>
            </p:nvSpPr>
            <p:spPr bwMode="auto">
              <a:xfrm>
                <a:off x="972" y="324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05" name="Freeform 4774"/>
              <p:cNvSpPr>
                <a:spLocks/>
              </p:cNvSpPr>
              <p:nvPr/>
            </p:nvSpPr>
            <p:spPr bwMode="auto">
              <a:xfrm>
                <a:off x="972" y="325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06" name="Freeform 4775"/>
              <p:cNvSpPr>
                <a:spLocks/>
              </p:cNvSpPr>
              <p:nvPr/>
            </p:nvSpPr>
            <p:spPr bwMode="auto">
              <a:xfrm>
                <a:off x="972" y="326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07" name="Freeform 4776"/>
              <p:cNvSpPr>
                <a:spLocks/>
              </p:cNvSpPr>
              <p:nvPr/>
            </p:nvSpPr>
            <p:spPr bwMode="auto">
              <a:xfrm>
                <a:off x="981" y="324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08" name="Freeform 4777"/>
              <p:cNvSpPr>
                <a:spLocks/>
              </p:cNvSpPr>
              <p:nvPr/>
            </p:nvSpPr>
            <p:spPr bwMode="auto">
              <a:xfrm>
                <a:off x="968" y="325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09" name="Freeform 4778"/>
              <p:cNvSpPr>
                <a:spLocks/>
              </p:cNvSpPr>
              <p:nvPr/>
            </p:nvSpPr>
            <p:spPr bwMode="auto">
              <a:xfrm>
                <a:off x="968" y="325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10" name="Freeform 4779"/>
              <p:cNvSpPr>
                <a:spLocks/>
              </p:cNvSpPr>
              <p:nvPr/>
            </p:nvSpPr>
            <p:spPr bwMode="auto">
              <a:xfrm>
                <a:off x="968" y="326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11" name="Freeform 4780"/>
              <p:cNvSpPr>
                <a:spLocks/>
              </p:cNvSpPr>
              <p:nvPr/>
            </p:nvSpPr>
            <p:spPr bwMode="auto">
              <a:xfrm>
                <a:off x="977" y="324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12" name="Freeform 4781"/>
              <p:cNvSpPr>
                <a:spLocks/>
              </p:cNvSpPr>
              <p:nvPr/>
            </p:nvSpPr>
            <p:spPr bwMode="auto">
              <a:xfrm>
                <a:off x="963" y="325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13" name="Freeform 4782"/>
              <p:cNvSpPr>
                <a:spLocks/>
              </p:cNvSpPr>
              <p:nvPr/>
            </p:nvSpPr>
            <p:spPr bwMode="auto">
              <a:xfrm>
                <a:off x="963" y="325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14" name="Freeform 4783"/>
              <p:cNvSpPr>
                <a:spLocks/>
              </p:cNvSpPr>
              <p:nvPr/>
            </p:nvSpPr>
            <p:spPr bwMode="auto">
              <a:xfrm>
                <a:off x="963" y="326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15" name="Freeform 4784"/>
              <p:cNvSpPr>
                <a:spLocks/>
              </p:cNvSpPr>
              <p:nvPr/>
            </p:nvSpPr>
            <p:spPr bwMode="auto">
              <a:xfrm>
                <a:off x="972" y="324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16" name="Freeform 4785"/>
              <p:cNvSpPr>
                <a:spLocks/>
              </p:cNvSpPr>
              <p:nvPr/>
            </p:nvSpPr>
            <p:spPr bwMode="auto">
              <a:xfrm>
                <a:off x="959" y="325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17" name="Freeform 4786"/>
              <p:cNvSpPr>
                <a:spLocks/>
              </p:cNvSpPr>
              <p:nvPr/>
            </p:nvSpPr>
            <p:spPr bwMode="auto">
              <a:xfrm>
                <a:off x="959" y="325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18" name="Freeform 4787"/>
              <p:cNvSpPr>
                <a:spLocks/>
              </p:cNvSpPr>
              <p:nvPr/>
            </p:nvSpPr>
            <p:spPr bwMode="auto">
              <a:xfrm>
                <a:off x="959" y="326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19" name="Freeform 4788"/>
              <p:cNvSpPr>
                <a:spLocks/>
              </p:cNvSpPr>
              <p:nvPr/>
            </p:nvSpPr>
            <p:spPr bwMode="auto">
              <a:xfrm>
                <a:off x="968" y="325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20" name="Freeform 4789"/>
              <p:cNvSpPr>
                <a:spLocks/>
              </p:cNvSpPr>
              <p:nvPr/>
            </p:nvSpPr>
            <p:spPr bwMode="auto">
              <a:xfrm>
                <a:off x="954" y="325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21" name="Freeform 4790"/>
              <p:cNvSpPr>
                <a:spLocks/>
              </p:cNvSpPr>
              <p:nvPr/>
            </p:nvSpPr>
            <p:spPr bwMode="auto">
              <a:xfrm>
                <a:off x="954" y="325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22" name="Freeform 4791"/>
              <p:cNvSpPr>
                <a:spLocks/>
              </p:cNvSpPr>
              <p:nvPr/>
            </p:nvSpPr>
            <p:spPr bwMode="auto">
              <a:xfrm>
                <a:off x="954" y="326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23" name="Freeform 4792"/>
              <p:cNvSpPr>
                <a:spLocks/>
              </p:cNvSpPr>
              <p:nvPr/>
            </p:nvSpPr>
            <p:spPr bwMode="auto">
              <a:xfrm>
                <a:off x="963" y="325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24" name="Freeform 4793"/>
              <p:cNvSpPr>
                <a:spLocks/>
              </p:cNvSpPr>
              <p:nvPr/>
            </p:nvSpPr>
            <p:spPr bwMode="auto">
              <a:xfrm>
                <a:off x="950" y="325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25" name="Freeform 4794"/>
              <p:cNvSpPr>
                <a:spLocks/>
              </p:cNvSpPr>
              <p:nvPr/>
            </p:nvSpPr>
            <p:spPr bwMode="auto">
              <a:xfrm>
                <a:off x="950" y="326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26" name="Freeform 4795"/>
              <p:cNvSpPr>
                <a:spLocks/>
              </p:cNvSpPr>
              <p:nvPr/>
            </p:nvSpPr>
            <p:spPr bwMode="auto">
              <a:xfrm>
                <a:off x="950" y="327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27" name="Freeform 4796"/>
              <p:cNvSpPr>
                <a:spLocks/>
              </p:cNvSpPr>
              <p:nvPr/>
            </p:nvSpPr>
            <p:spPr bwMode="auto">
              <a:xfrm>
                <a:off x="959" y="325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28" name="Freeform 4797"/>
              <p:cNvSpPr>
                <a:spLocks/>
              </p:cNvSpPr>
              <p:nvPr/>
            </p:nvSpPr>
            <p:spPr bwMode="auto">
              <a:xfrm>
                <a:off x="945" y="326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29" name="Freeform 4798"/>
              <p:cNvSpPr>
                <a:spLocks/>
              </p:cNvSpPr>
              <p:nvPr/>
            </p:nvSpPr>
            <p:spPr bwMode="auto">
              <a:xfrm>
                <a:off x="945" y="326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30" name="Freeform 4799"/>
              <p:cNvSpPr>
                <a:spLocks/>
              </p:cNvSpPr>
              <p:nvPr/>
            </p:nvSpPr>
            <p:spPr bwMode="auto">
              <a:xfrm>
                <a:off x="945" y="327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31" name="Freeform 4800"/>
              <p:cNvSpPr>
                <a:spLocks/>
              </p:cNvSpPr>
              <p:nvPr/>
            </p:nvSpPr>
            <p:spPr bwMode="auto">
              <a:xfrm>
                <a:off x="954" y="325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32" name="Freeform 4801"/>
              <p:cNvSpPr>
                <a:spLocks/>
              </p:cNvSpPr>
              <p:nvPr/>
            </p:nvSpPr>
            <p:spPr bwMode="auto">
              <a:xfrm>
                <a:off x="941" y="326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33" name="Freeform 4802"/>
              <p:cNvSpPr>
                <a:spLocks/>
              </p:cNvSpPr>
              <p:nvPr/>
            </p:nvSpPr>
            <p:spPr bwMode="auto">
              <a:xfrm>
                <a:off x="941" y="326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34" name="Freeform 4803"/>
              <p:cNvSpPr>
                <a:spLocks/>
              </p:cNvSpPr>
              <p:nvPr/>
            </p:nvSpPr>
            <p:spPr bwMode="auto">
              <a:xfrm>
                <a:off x="941" y="327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35" name="Freeform 4804"/>
              <p:cNvSpPr>
                <a:spLocks/>
              </p:cNvSpPr>
              <p:nvPr/>
            </p:nvSpPr>
            <p:spPr bwMode="auto">
              <a:xfrm>
                <a:off x="950" y="326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36" name="Freeform 4805"/>
              <p:cNvSpPr>
                <a:spLocks/>
              </p:cNvSpPr>
              <p:nvPr/>
            </p:nvSpPr>
            <p:spPr bwMode="auto">
              <a:xfrm>
                <a:off x="936" y="326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37" name="Freeform 4806"/>
              <p:cNvSpPr>
                <a:spLocks/>
              </p:cNvSpPr>
              <p:nvPr/>
            </p:nvSpPr>
            <p:spPr bwMode="auto">
              <a:xfrm>
                <a:off x="936" y="326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38" name="Freeform 4807"/>
              <p:cNvSpPr>
                <a:spLocks/>
              </p:cNvSpPr>
              <p:nvPr/>
            </p:nvSpPr>
            <p:spPr bwMode="auto">
              <a:xfrm>
                <a:off x="936" y="327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39" name="Freeform 4808"/>
              <p:cNvSpPr>
                <a:spLocks/>
              </p:cNvSpPr>
              <p:nvPr/>
            </p:nvSpPr>
            <p:spPr bwMode="auto">
              <a:xfrm>
                <a:off x="945" y="326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40" name="Freeform 4809"/>
              <p:cNvSpPr>
                <a:spLocks/>
              </p:cNvSpPr>
              <p:nvPr/>
            </p:nvSpPr>
            <p:spPr bwMode="auto">
              <a:xfrm>
                <a:off x="932" y="326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41" name="Freeform 4810"/>
              <p:cNvSpPr>
                <a:spLocks/>
              </p:cNvSpPr>
              <p:nvPr/>
            </p:nvSpPr>
            <p:spPr bwMode="auto">
              <a:xfrm>
                <a:off x="932" y="326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42" name="Freeform 4811"/>
              <p:cNvSpPr>
                <a:spLocks/>
              </p:cNvSpPr>
              <p:nvPr/>
            </p:nvSpPr>
            <p:spPr bwMode="auto">
              <a:xfrm>
                <a:off x="932" y="327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43" name="Freeform 4812"/>
              <p:cNvSpPr>
                <a:spLocks/>
              </p:cNvSpPr>
              <p:nvPr/>
            </p:nvSpPr>
            <p:spPr bwMode="auto">
              <a:xfrm>
                <a:off x="941" y="326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44" name="Freeform 4813"/>
              <p:cNvSpPr>
                <a:spLocks/>
              </p:cNvSpPr>
              <p:nvPr/>
            </p:nvSpPr>
            <p:spPr bwMode="auto">
              <a:xfrm>
                <a:off x="927" y="326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45" name="Freeform 4814"/>
              <p:cNvSpPr>
                <a:spLocks/>
              </p:cNvSpPr>
              <p:nvPr/>
            </p:nvSpPr>
            <p:spPr bwMode="auto">
              <a:xfrm>
                <a:off x="927" y="327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46" name="Freeform 4815"/>
              <p:cNvSpPr>
                <a:spLocks/>
              </p:cNvSpPr>
              <p:nvPr/>
            </p:nvSpPr>
            <p:spPr bwMode="auto">
              <a:xfrm>
                <a:off x="927" y="328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47" name="Freeform 4816"/>
              <p:cNvSpPr>
                <a:spLocks/>
              </p:cNvSpPr>
              <p:nvPr/>
            </p:nvSpPr>
            <p:spPr bwMode="auto">
              <a:xfrm>
                <a:off x="936" y="326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48" name="Freeform 4817"/>
              <p:cNvSpPr>
                <a:spLocks/>
              </p:cNvSpPr>
              <p:nvPr/>
            </p:nvSpPr>
            <p:spPr bwMode="auto">
              <a:xfrm>
                <a:off x="923" y="327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49" name="Freeform 4818"/>
              <p:cNvSpPr>
                <a:spLocks/>
              </p:cNvSpPr>
              <p:nvPr/>
            </p:nvSpPr>
            <p:spPr bwMode="auto">
              <a:xfrm>
                <a:off x="923" y="327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50" name="Freeform 4819"/>
              <p:cNvSpPr>
                <a:spLocks/>
              </p:cNvSpPr>
              <p:nvPr/>
            </p:nvSpPr>
            <p:spPr bwMode="auto">
              <a:xfrm>
                <a:off x="923" y="328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51" name="Freeform 4820"/>
              <p:cNvSpPr>
                <a:spLocks/>
              </p:cNvSpPr>
              <p:nvPr/>
            </p:nvSpPr>
            <p:spPr bwMode="auto">
              <a:xfrm>
                <a:off x="932" y="326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52" name="Freeform 4821"/>
              <p:cNvSpPr>
                <a:spLocks/>
              </p:cNvSpPr>
              <p:nvPr/>
            </p:nvSpPr>
            <p:spPr bwMode="auto">
              <a:xfrm>
                <a:off x="918" y="327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53" name="Freeform 4822"/>
              <p:cNvSpPr>
                <a:spLocks/>
              </p:cNvSpPr>
              <p:nvPr/>
            </p:nvSpPr>
            <p:spPr bwMode="auto">
              <a:xfrm>
                <a:off x="918" y="327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54" name="Freeform 4823"/>
              <p:cNvSpPr>
                <a:spLocks/>
              </p:cNvSpPr>
              <p:nvPr/>
            </p:nvSpPr>
            <p:spPr bwMode="auto">
              <a:xfrm>
                <a:off x="918" y="328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55" name="Freeform 4824"/>
              <p:cNvSpPr>
                <a:spLocks/>
              </p:cNvSpPr>
              <p:nvPr/>
            </p:nvSpPr>
            <p:spPr bwMode="auto">
              <a:xfrm>
                <a:off x="927" y="327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56" name="Freeform 4825"/>
              <p:cNvSpPr>
                <a:spLocks/>
              </p:cNvSpPr>
              <p:nvPr/>
            </p:nvSpPr>
            <p:spPr bwMode="auto">
              <a:xfrm>
                <a:off x="914" y="327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57" name="Freeform 4826"/>
              <p:cNvSpPr>
                <a:spLocks/>
              </p:cNvSpPr>
              <p:nvPr/>
            </p:nvSpPr>
            <p:spPr bwMode="auto">
              <a:xfrm>
                <a:off x="914" y="327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58" name="Freeform 4827"/>
              <p:cNvSpPr>
                <a:spLocks/>
              </p:cNvSpPr>
              <p:nvPr/>
            </p:nvSpPr>
            <p:spPr bwMode="auto">
              <a:xfrm>
                <a:off x="914" y="328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359" name="Freeform 4828"/>
              <p:cNvSpPr>
                <a:spLocks/>
              </p:cNvSpPr>
              <p:nvPr/>
            </p:nvSpPr>
            <p:spPr bwMode="auto">
              <a:xfrm>
                <a:off x="923" y="327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360" name="Freeform 4829"/>
              <p:cNvSpPr>
                <a:spLocks/>
              </p:cNvSpPr>
              <p:nvPr/>
            </p:nvSpPr>
            <p:spPr bwMode="auto">
              <a:xfrm>
                <a:off x="909" y="327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361" name="Freeform 4830"/>
              <p:cNvSpPr>
                <a:spLocks/>
              </p:cNvSpPr>
              <p:nvPr/>
            </p:nvSpPr>
            <p:spPr bwMode="auto">
              <a:xfrm>
                <a:off x="909" y="328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362" name="Freeform 4831"/>
              <p:cNvSpPr>
                <a:spLocks/>
              </p:cNvSpPr>
              <p:nvPr/>
            </p:nvSpPr>
            <p:spPr bwMode="auto">
              <a:xfrm>
                <a:off x="909" y="328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28" name="Group 5033"/>
            <p:cNvGrpSpPr>
              <a:grpSpLocks/>
            </p:cNvGrpSpPr>
            <p:nvPr/>
          </p:nvGrpSpPr>
          <p:grpSpPr bwMode="auto">
            <a:xfrm>
              <a:off x="678" y="3275"/>
              <a:ext cx="241" cy="195"/>
              <a:chOff x="678" y="3275"/>
              <a:chExt cx="241" cy="195"/>
            </a:xfrm>
          </p:grpSpPr>
          <p:sp>
            <p:nvSpPr>
              <p:cNvPr id="27963" name="Freeform 4833"/>
              <p:cNvSpPr>
                <a:spLocks/>
              </p:cNvSpPr>
              <p:nvPr/>
            </p:nvSpPr>
            <p:spPr bwMode="auto">
              <a:xfrm>
                <a:off x="918" y="327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64" name="Freeform 4834"/>
              <p:cNvSpPr>
                <a:spLocks/>
              </p:cNvSpPr>
              <p:nvPr/>
            </p:nvSpPr>
            <p:spPr bwMode="auto">
              <a:xfrm>
                <a:off x="905" y="328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65" name="Freeform 4835"/>
              <p:cNvSpPr>
                <a:spLocks/>
              </p:cNvSpPr>
              <p:nvPr/>
            </p:nvSpPr>
            <p:spPr bwMode="auto">
              <a:xfrm>
                <a:off x="905" y="328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66" name="Freeform 4836"/>
              <p:cNvSpPr>
                <a:spLocks/>
              </p:cNvSpPr>
              <p:nvPr/>
            </p:nvSpPr>
            <p:spPr bwMode="auto">
              <a:xfrm>
                <a:off x="905" y="328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67" name="Freeform 4837"/>
              <p:cNvSpPr>
                <a:spLocks/>
              </p:cNvSpPr>
              <p:nvPr/>
            </p:nvSpPr>
            <p:spPr bwMode="auto">
              <a:xfrm>
                <a:off x="914" y="327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68" name="Freeform 4838"/>
              <p:cNvSpPr>
                <a:spLocks/>
              </p:cNvSpPr>
              <p:nvPr/>
            </p:nvSpPr>
            <p:spPr bwMode="auto">
              <a:xfrm>
                <a:off x="900" y="328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69" name="Freeform 4839"/>
              <p:cNvSpPr>
                <a:spLocks/>
              </p:cNvSpPr>
              <p:nvPr/>
            </p:nvSpPr>
            <p:spPr bwMode="auto">
              <a:xfrm>
                <a:off x="900" y="328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70" name="Freeform 4840"/>
              <p:cNvSpPr>
                <a:spLocks/>
              </p:cNvSpPr>
              <p:nvPr/>
            </p:nvSpPr>
            <p:spPr bwMode="auto">
              <a:xfrm>
                <a:off x="900" y="329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71" name="Freeform 4841"/>
              <p:cNvSpPr>
                <a:spLocks/>
              </p:cNvSpPr>
              <p:nvPr/>
            </p:nvSpPr>
            <p:spPr bwMode="auto">
              <a:xfrm>
                <a:off x="909" y="328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72" name="Freeform 4842"/>
              <p:cNvSpPr>
                <a:spLocks/>
              </p:cNvSpPr>
              <p:nvPr/>
            </p:nvSpPr>
            <p:spPr bwMode="auto">
              <a:xfrm>
                <a:off x="895" y="328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73" name="Freeform 4843"/>
              <p:cNvSpPr>
                <a:spLocks/>
              </p:cNvSpPr>
              <p:nvPr/>
            </p:nvSpPr>
            <p:spPr bwMode="auto">
              <a:xfrm>
                <a:off x="895" y="328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74" name="Freeform 4844"/>
              <p:cNvSpPr>
                <a:spLocks/>
              </p:cNvSpPr>
              <p:nvPr/>
            </p:nvSpPr>
            <p:spPr bwMode="auto">
              <a:xfrm>
                <a:off x="895" y="329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75" name="Freeform 4845"/>
              <p:cNvSpPr>
                <a:spLocks/>
              </p:cNvSpPr>
              <p:nvPr/>
            </p:nvSpPr>
            <p:spPr bwMode="auto">
              <a:xfrm>
                <a:off x="905" y="328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76" name="Freeform 4846"/>
              <p:cNvSpPr>
                <a:spLocks/>
              </p:cNvSpPr>
              <p:nvPr/>
            </p:nvSpPr>
            <p:spPr bwMode="auto">
              <a:xfrm>
                <a:off x="891" y="328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77" name="Freeform 4847"/>
              <p:cNvSpPr>
                <a:spLocks/>
              </p:cNvSpPr>
              <p:nvPr/>
            </p:nvSpPr>
            <p:spPr bwMode="auto">
              <a:xfrm>
                <a:off x="891" y="328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78" name="Freeform 4848"/>
              <p:cNvSpPr>
                <a:spLocks/>
              </p:cNvSpPr>
              <p:nvPr/>
            </p:nvSpPr>
            <p:spPr bwMode="auto">
              <a:xfrm>
                <a:off x="891" y="329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79" name="Freeform 4849"/>
              <p:cNvSpPr>
                <a:spLocks/>
              </p:cNvSpPr>
              <p:nvPr/>
            </p:nvSpPr>
            <p:spPr bwMode="auto">
              <a:xfrm>
                <a:off x="900" y="328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80" name="Freeform 4850"/>
              <p:cNvSpPr>
                <a:spLocks/>
              </p:cNvSpPr>
              <p:nvPr/>
            </p:nvSpPr>
            <p:spPr bwMode="auto">
              <a:xfrm>
                <a:off x="886" y="328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81" name="Freeform 4851"/>
              <p:cNvSpPr>
                <a:spLocks/>
              </p:cNvSpPr>
              <p:nvPr/>
            </p:nvSpPr>
            <p:spPr bwMode="auto">
              <a:xfrm>
                <a:off x="886" y="328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82" name="Freeform 4852"/>
              <p:cNvSpPr>
                <a:spLocks/>
              </p:cNvSpPr>
              <p:nvPr/>
            </p:nvSpPr>
            <p:spPr bwMode="auto">
              <a:xfrm>
                <a:off x="886" y="329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83" name="Freeform 4853"/>
              <p:cNvSpPr>
                <a:spLocks/>
              </p:cNvSpPr>
              <p:nvPr/>
            </p:nvSpPr>
            <p:spPr bwMode="auto">
              <a:xfrm>
                <a:off x="895" y="328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84" name="Freeform 4854"/>
              <p:cNvSpPr>
                <a:spLocks/>
              </p:cNvSpPr>
              <p:nvPr/>
            </p:nvSpPr>
            <p:spPr bwMode="auto">
              <a:xfrm>
                <a:off x="882" y="328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85" name="Freeform 4855"/>
              <p:cNvSpPr>
                <a:spLocks/>
              </p:cNvSpPr>
              <p:nvPr/>
            </p:nvSpPr>
            <p:spPr bwMode="auto">
              <a:xfrm>
                <a:off x="882" y="329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86" name="Freeform 4856"/>
              <p:cNvSpPr>
                <a:spLocks/>
              </p:cNvSpPr>
              <p:nvPr/>
            </p:nvSpPr>
            <p:spPr bwMode="auto">
              <a:xfrm>
                <a:off x="882" y="330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87" name="Freeform 4857"/>
              <p:cNvSpPr>
                <a:spLocks/>
              </p:cNvSpPr>
              <p:nvPr/>
            </p:nvSpPr>
            <p:spPr bwMode="auto">
              <a:xfrm>
                <a:off x="891" y="328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88" name="Freeform 4858"/>
              <p:cNvSpPr>
                <a:spLocks/>
              </p:cNvSpPr>
              <p:nvPr/>
            </p:nvSpPr>
            <p:spPr bwMode="auto">
              <a:xfrm>
                <a:off x="877" y="329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89" name="Freeform 4859"/>
              <p:cNvSpPr>
                <a:spLocks/>
              </p:cNvSpPr>
              <p:nvPr/>
            </p:nvSpPr>
            <p:spPr bwMode="auto">
              <a:xfrm>
                <a:off x="877" y="329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90" name="Freeform 4860"/>
              <p:cNvSpPr>
                <a:spLocks/>
              </p:cNvSpPr>
              <p:nvPr/>
            </p:nvSpPr>
            <p:spPr bwMode="auto">
              <a:xfrm>
                <a:off x="877" y="330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91" name="Freeform 4861"/>
              <p:cNvSpPr>
                <a:spLocks/>
              </p:cNvSpPr>
              <p:nvPr/>
            </p:nvSpPr>
            <p:spPr bwMode="auto">
              <a:xfrm>
                <a:off x="886" y="328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92" name="Freeform 4862"/>
              <p:cNvSpPr>
                <a:spLocks/>
              </p:cNvSpPr>
              <p:nvPr/>
            </p:nvSpPr>
            <p:spPr bwMode="auto">
              <a:xfrm>
                <a:off x="873" y="329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93" name="Freeform 4863"/>
              <p:cNvSpPr>
                <a:spLocks/>
              </p:cNvSpPr>
              <p:nvPr/>
            </p:nvSpPr>
            <p:spPr bwMode="auto">
              <a:xfrm>
                <a:off x="873" y="329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94" name="Freeform 4864"/>
              <p:cNvSpPr>
                <a:spLocks/>
              </p:cNvSpPr>
              <p:nvPr/>
            </p:nvSpPr>
            <p:spPr bwMode="auto">
              <a:xfrm>
                <a:off x="873" y="330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95" name="Freeform 4865"/>
              <p:cNvSpPr>
                <a:spLocks/>
              </p:cNvSpPr>
              <p:nvPr/>
            </p:nvSpPr>
            <p:spPr bwMode="auto">
              <a:xfrm>
                <a:off x="882" y="329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96" name="Freeform 4866"/>
              <p:cNvSpPr>
                <a:spLocks/>
              </p:cNvSpPr>
              <p:nvPr/>
            </p:nvSpPr>
            <p:spPr bwMode="auto">
              <a:xfrm>
                <a:off x="868" y="329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97" name="Freeform 4867"/>
              <p:cNvSpPr>
                <a:spLocks/>
              </p:cNvSpPr>
              <p:nvPr/>
            </p:nvSpPr>
            <p:spPr bwMode="auto">
              <a:xfrm>
                <a:off x="868" y="330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98" name="Freeform 4868"/>
              <p:cNvSpPr>
                <a:spLocks/>
              </p:cNvSpPr>
              <p:nvPr/>
            </p:nvSpPr>
            <p:spPr bwMode="auto">
              <a:xfrm>
                <a:off x="868" y="331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99" name="Freeform 4869"/>
              <p:cNvSpPr>
                <a:spLocks/>
              </p:cNvSpPr>
              <p:nvPr/>
            </p:nvSpPr>
            <p:spPr bwMode="auto">
              <a:xfrm>
                <a:off x="877" y="329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00" name="Freeform 4870"/>
              <p:cNvSpPr>
                <a:spLocks/>
              </p:cNvSpPr>
              <p:nvPr/>
            </p:nvSpPr>
            <p:spPr bwMode="auto">
              <a:xfrm>
                <a:off x="864" y="330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01" name="Freeform 4871"/>
              <p:cNvSpPr>
                <a:spLocks/>
              </p:cNvSpPr>
              <p:nvPr/>
            </p:nvSpPr>
            <p:spPr bwMode="auto">
              <a:xfrm>
                <a:off x="864" y="330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02" name="Freeform 4872"/>
              <p:cNvSpPr>
                <a:spLocks/>
              </p:cNvSpPr>
              <p:nvPr/>
            </p:nvSpPr>
            <p:spPr bwMode="auto">
              <a:xfrm>
                <a:off x="864" y="331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03" name="Freeform 4873"/>
              <p:cNvSpPr>
                <a:spLocks/>
              </p:cNvSpPr>
              <p:nvPr/>
            </p:nvSpPr>
            <p:spPr bwMode="auto">
              <a:xfrm>
                <a:off x="873" y="329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04" name="Freeform 4874"/>
              <p:cNvSpPr>
                <a:spLocks/>
              </p:cNvSpPr>
              <p:nvPr/>
            </p:nvSpPr>
            <p:spPr bwMode="auto">
              <a:xfrm>
                <a:off x="859" y="330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05" name="Freeform 4875"/>
              <p:cNvSpPr>
                <a:spLocks/>
              </p:cNvSpPr>
              <p:nvPr/>
            </p:nvSpPr>
            <p:spPr bwMode="auto">
              <a:xfrm>
                <a:off x="859" y="330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06" name="Freeform 4876"/>
              <p:cNvSpPr>
                <a:spLocks/>
              </p:cNvSpPr>
              <p:nvPr/>
            </p:nvSpPr>
            <p:spPr bwMode="auto">
              <a:xfrm>
                <a:off x="859" y="331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07" name="Freeform 4877"/>
              <p:cNvSpPr>
                <a:spLocks/>
              </p:cNvSpPr>
              <p:nvPr/>
            </p:nvSpPr>
            <p:spPr bwMode="auto">
              <a:xfrm>
                <a:off x="868" y="330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08" name="Freeform 4878"/>
              <p:cNvSpPr>
                <a:spLocks/>
              </p:cNvSpPr>
              <p:nvPr/>
            </p:nvSpPr>
            <p:spPr bwMode="auto">
              <a:xfrm>
                <a:off x="855" y="330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09" name="Freeform 4879"/>
              <p:cNvSpPr>
                <a:spLocks/>
              </p:cNvSpPr>
              <p:nvPr/>
            </p:nvSpPr>
            <p:spPr bwMode="auto">
              <a:xfrm>
                <a:off x="855" y="330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10" name="Freeform 4880"/>
              <p:cNvSpPr>
                <a:spLocks/>
              </p:cNvSpPr>
              <p:nvPr/>
            </p:nvSpPr>
            <p:spPr bwMode="auto">
              <a:xfrm>
                <a:off x="855" y="331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11" name="Freeform 4881"/>
              <p:cNvSpPr>
                <a:spLocks/>
              </p:cNvSpPr>
              <p:nvPr/>
            </p:nvSpPr>
            <p:spPr bwMode="auto">
              <a:xfrm>
                <a:off x="864" y="330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12" name="Freeform 4882"/>
              <p:cNvSpPr>
                <a:spLocks/>
              </p:cNvSpPr>
              <p:nvPr/>
            </p:nvSpPr>
            <p:spPr bwMode="auto">
              <a:xfrm>
                <a:off x="850" y="330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13" name="Freeform 4883"/>
              <p:cNvSpPr>
                <a:spLocks/>
              </p:cNvSpPr>
              <p:nvPr/>
            </p:nvSpPr>
            <p:spPr bwMode="auto">
              <a:xfrm>
                <a:off x="850" y="331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14" name="Freeform 4884"/>
              <p:cNvSpPr>
                <a:spLocks/>
              </p:cNvSpPr>
              <p:nvPr/>
            </p:nvSpPr>
            <p:spPr bwMode="auto">
              <a:xfrm>
                <a:off x="850" y="332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15" name="Freeform 4885"/>
              <p:cNvSpPr>
                <a:spLocks/>
              </p:cNvSpPr>
              <p:nvPr/>
            </p:nvSpPr>
            <p:spPr bwMode="auto">
              <a:xfrm>
                <a:off x="859" y="330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16" name="Freeform 4886"/>
              <p:cNvSpPr>
                <a:spLocks/>
              </p:cNvSpPr>
              <p:nvPr/>
            </p:nvSpPr>
            <p:spPr bwMode="auto">
              <a:xfrm>
                <a:off x="846" y="331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17" name="Freeform 4887"/>
              <p:cNvSpPr>
                <a:spLocks/>
              </p:cNvSpPr>
              <p:nvPr/>
            </p:nvSpPr>
            <p:spPr bwMode="auto">
              <a:xfrm>
                <a:off x="846" y="331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18" name="Freeform 4888"/>
              <p:cNvSpPr>
                <a:spLocks/>
              </p:cNvSpPr>
              <p:nvPr/>
            </p:nvSpPr>
            <p:spPr bwMode="auto">
              <a:xfrm>
                <a:off x="846" y="332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19" name="Freeform 4889"/>
              <p:cNvSpPr>
                <a:spLocks/>
              </p:cNvSpPr>
              <p:nvPr/>
            </p:nvSpPr>
            <p:spPr bwMode="auto">
              <a:xfrm>
                <a:off x="855" y="330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20" name="Freeform 4890"/>
              <p:cNvSpPr>
                <a:spLocks/>
              </p:cNvSpPr>
              <p:nvPr/>
            </p:nvSpPr>
            <p:spPr bwMode="auto">
              <a:xfrm>
                <a:off x="841" y="331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21" name="Freeform 4891"/>
              <p:cNvSpPr>
                <a:spLocks/>
              </p:cNvSpPr>
              <p:nvPr/>
            </p:nvSpPr>
            <p:spPr bwMode="auto">
              <a:xfrm>
                <a:off x="841" y="331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22" name="Freeform 4892"/>
              <p:cNvSpPr>
                <a:spLocks/>
              </p:cNvSpPr>
              <p:nvPr/>
            </p:nvSpPr>
            <p:spPr bwMode="auto">
              <a:xfrm>
                <a:off x="841" y="332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23" name="Freeform 4893"/>
              <p:cNvSpPr>
                <a:spLocks/>
              </p:cNvSpPr>
              <p:nvPr/>
            </p:nvSpPr>
            <p:spPr bwMode="auto">
              <a:xfrm>
                <a:off x="850" y="331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24" name="Freeform 4894"/>
              <p:cNvSpPr>
                <a:spLocks/>
              </p:cNvSpPr>
              <p:nvPr/>
            </p:nvSpPr>
            <p:spPr bwMode="auto">
              <a:xfrm>
                <a:off x="837" y="331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25" name="Freeform 4895"/>
              <p:cNvSpPr>
                <a:spLocks/>
              </p:cNvSpPr>
              <p:nvPr/>
            </p:nvSpPr>
            <p:spPr bwMode="auto">
              <a:xfrm>
                <a:off x="837" y="332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26" name="Freeform 4896"/>
              <p:cNvSpPr>
                <a:spLocks/>
              </p:cNvSpPr>
              <p:nvPr/>
            </p:nvSpPr>
            <p:spPr bwMode="auto">
              <a:xfrm>
                <a:off x="837" y="333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27" name="Freeform 4897"/>
              <p:cNvSpPr>
                <a:spLocks/>
              </p:cNvSpPr>
              <p:nvPr/>
            </p:nvSpPr>
            <p:spPr bwMode="auto">
              <a:xfrm>
                <a:off x="846" y="331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28" name="Freeform 4898"/>
              <p:cNvSpPr>
                <a:spLocks/>
              </p:cNvSpPr>
              <p:nvPr/>
            </p:nvSpPr>
            <p:spPr bwMode="auto">
              <a:xfrm>
                <a:off x="832" y="332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29" name="Freeform 4899"/>
              <p:cNvSpPr>
                <a:spLocks/>
              </p:cNvSpPr>
              <p:nvPr/>
            </p:nvSpPr>
            <p:spPr bwMode="auto">
              <a:xfrm>
                <a:off x="832" y="332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30" name="Freeform 4900"/>
              <p:cNvSpPr>
                <a:spLocks/>
              </p:cNvSpPr>
              <p:nvPr/>
            </p:nvSpPr>
            <p:spPr bwMode="auto">
              <a:xfrm>
                <a:off x="832" y="333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31" name="Freeform 4901"/>
              <p:cNvSpPr>
                <a:spLocks/>
              </p:cNvSpPr>
              <p:nvPr/>
            </p:nvSpPr>
            <p:spPr bwMode="auto">
              <a:xfrm>
                <a:off x="841" y="331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32" name="Freeform 4902"/>
              <p:cNvSpPr>
                <a:spLocks/>
              </p:cNvSpPr>
              <p:nvPr/>
            </p:nvSpPr>
            <p:spPr bwMode="auto">
              <a:xfrm>
                <a:off x="828" y="332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33" name="Freeform 4903"/>
              <p:cNvSpPr>
                <a:spLocks/>
              </p:cNvSpPr>
              <p:nvPr/>
            </p:nvSpPr>
            <p:spPr bwMode="auto">
              <a:xfrm>
                <a:off x="828" y="332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34" name="Freeform 4904"/>
              <p:cNvSpPr>
                <a:spLocks/>
              </p:cNvSpPr>
              <p:nvPr/>
            </p:nvSpPr>
            <p:spPr bwMode="auto">
              <a:xfrm>
                <a:off x="828" y="333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35" name="Freeform 4905"/>
              <p:cNvSpPr>
                <a:spLocks/>
              </p:cNvSpPr>
              <p:nvPr/>
            </p:nvSpPr>
            <p:spPr bwMode="auto">
              <a:xfrm>
                <a:off x="837" y="332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36" name="Freeform 4906"/>
              <p:cNvSpPr>
                <a:spLocks/>
              </p:cNvSpPr>
              <p:nvPr/>
            </p:nvSpPr>
            <p:spPr bwMode="auto">
              <a:xfrm>
                <a:off x="823" y="332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37" name="Freeform 4907"/>
              <p:cNvSpPr>
                <a:spLocks/>
              </p:cNvSpPr>
              <p:nvPr/>
            </p:nvSpPr>
            <p:spPr bwMode="auto">
              <a:xfrm>
                <a:off x="823" y="333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38" name="Freeform 4908"/>
              <p:cNvSpPr>
                <a:spLocks/>
              </p:cNvSpPr>
              <p:nvPr/>
            </p:nvSpPr>
            <p:spPr bwMode="auto">
              <a:xfrm>
                <a:off x="823" y="333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39" name="Freeform 4909"/>
              <p:cNvSpPr>
                <a:spLocks/>
              </p:cNvSpPr>
              <p:nvPr/>
            </p:nvSpPr>
            <p:spPr bwMode="auto">
              <a:xfrm>
                <a:off x="832" y="332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40" name="Freeform 4910"/>
              <p:cNvSpPr>
                <a:spLocks/>
              </p:cNvSpPr>
              <p:nvPr/>
            </p:nvSpPr>
            <p:spPr bwMode="auto">
              <a:xfrm>
                <a:off x="819" y="333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41" name="Freeform 4911"/>
              <p:cNvSpPr>
                <a:spLocks/>
              </p:cNvSpPr>
              <p:nvPr/>
            </p:nvSpPr>
            <p:spPr bwMode="auto">
              <a:xfrm>
                <a:off x="814" y="333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42" name="Freeform 4912"/>
              <p:cNvSpPr>
                <a:spLocks/>
              </p:cNvSpPr>
              <p:nvPr/>
            </p:nvSpPr>
            <p:spPr bwMode="auto">
              <a:xfrm>
                <a:off x="814" y="334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43" name="Freeform 4913"/>
              <p:cNvSpPr>
                <a:spLocks/>
              </p:cNvSpPr>
              <p:nvPr/>
            </p:nvSpPr>
            <p:spPr bwMode="auto">
              <a:xfrm>
                <a:off x="823" y="333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44" name="Freeform 4914"/>
              <p:cNvSpPr>
                <a:spLocks/>
              </p:cNvSpPr>
              <p:nvPr/>
            </p:nvSpPr>
            <p:spPr bwMode="auto">
              <a:xfrm>
                <a:off x="810" y="333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45" name="Freeform 4915"/>
              <p:cNvSpPr>
                <a:spLocks/>
              </p:cNvSpPr>
              <p:nvPr/>
            </p:nvSpPr>
            <p:spPr bwMode="auto">
              <a:xfrm>
                <a:off x="810" y="333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46" name="Freeform 4916"/>
              <p:cNvSpPr>
                <a:spLocks/>
              </p:cNvSpPr>
              <p:nvPr/>
            </p:nvSpPr>
            <p:spPr bwMode="auto">
              <a:xfrm>
                <a:off x="810" y="334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47" name="Freeform 4917"/>
              <p:cNvSpPr>
                <a:spLocks/>
              </p:cNvSpPr>
              <p:nvPr/>
            </p:nvSpPr>
            <p:spPr bwMode="auto">
              <a:xfrm>
                <a:off x="819" y="333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48" name="Freeform 4918"/>
              <p:cNvSpPr>
                <a:spLocks/>
              </p:cNvSpPr>
              <p:nvPr/>
            </p:nvSpPr>
            <p:spPr bwMode="auto">
              <a:xfrm>
                <a:off x="805" y="333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49" name="Freeform 4919"/>
              <p:cNvSpPr>
                <a:spLocks/>
              </p:cNvSpPr>
              <p:nvPr/>
            </p:nvSpPr>
            <p:spPr bwMode="auto">
              <a:xfrm>
                <a:off x="805" y="333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50" name="Freeform 4920"/>
              <p:cNvSpPr>
                <a:spLocks/>
              </p:cNvSpPr>
              <p:nvPr/>
            </p:nvSpPr>
            <p:spPr bwMode="auto">
              <a:xfrm>
                <a:off x="805" y="334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51" name="Freeform 4921"/>
              <p:cNvSpPr>
                <a:spLocks/>
              </p:cNvSpPr>
              <p:nvPr/>
            </p:nvSpPr>
            <p:spPr bwMode="auto">
              <a:xfrm>
                <a:off x="814" y="333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52" name="Freeform 4922"/>
              <p:cNvSpPr>
                <a:spLocks/>
              </p:cNvSpPr>
              <p:nvPr/>
            </p:nvSpPr>
            <p:spPr bwMode="auto">
              <a:xfrm>
                <a:off x="800" y="333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53" name="Freeform 4923"/>
              <p:cNvSpPr>
                <a:spLocks/>
              </p:cNvSpPr>
              <p:nvPr/>
            </p:nvSpPr>
            <p:spPr bwMode="auto">
              <a:xfrm>
                <a:off x="800" y="334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54" name="Freeform 4924"/>
              <p:cNvSpPr>
                <a:spLocks/>
              </p:cNvSpPr>
              <p:nvPr/>
            </p:nvSpPr>
            <p:spPr bwMode="auto">
              <a:xfrm>
                <a:off x="800" y="335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55" name="Freeform 4925"/>
              <p:cNvSpPr>
                <a:spLocks/>
              </p:cNvSpPr>
              <p:nvPr/>
            </p:nvSpPr>
            <p:spPr bwMode="auto">
              <a:xfrm>
                <a:off x="810" y="333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56" name="Freeform 4926"/>
              <p:cNvSpPr>
                <a:spLocks/>
              </p:cNvSpPr>
              <p:nvPr/>
            </p:nvSpPr>
            <p:spPr bwMode="auto">
              <a:xfrm>
                <a:off x="796" y="334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57" name="Freeform 4927"/>
              <p:cNvSpPr>
                <a:spLocks/>
              </p:cNvSpPr>
              <p:nvPr/>
            </p:nvSpPr>
            <p:spPr bwMode="auto">
              <a:xfrm>
                <a:off x="796" y="334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58" name="Freeform 4928"/>
              <p:cNvSpPr>
                <a:spLocks/>
              </p:cNvSpPr>
              <p:nvPr/>
            </p:nvSpPr>
            <p:spPr bwMode="auto">
              <a:xfrm>
                <a:off x="796" y="335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59" name="Freeform 4929"/>
              <p:cNvSpPr>
                <a:spLocks/>
              </p:cNvSpPr>
              <p:nvPr/>
            </p:nvSpPr>
            <p:spPr bwMode="auto">
              <a:xfrm>
                <a:off x="805" y="334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60" name="Freeform 4930"/>
              <p:cNvSpPr>
                <a:spLocks/>
              </p:cNvSpPr>
              <p:nvPr/>
            </p:nvSpPr>
            <p:spPr bwMode="auto">
              <a:xfrm>
                <a:off x="791" y="334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61" name="Freeform 4931"/>
              <p:cNvSpPr>
                <a:spLocks/>
              </p:cNvSpPr>
              <p:nvPr/>
            </p:nvSpPr>
            <p:spPr bwMode="auto">
              <a:xfrm>
                <a:off x="791" y="335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62" name="Freeform 4932"/>
              <p:cNvSpPr>
                <a:spLocks/>
              </p:cNvSpPr>
              <p:nvPr/>
            </p:nvSpPr>
            <p:spPr bwMode="auto">
              <a:xfrm>
                <a:off x="791" y="336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63" name="Freeform 4933"/>
              <p:cNvSpPr>
                <a:spLocks/>
              </p:cNvSpPr>
              <p:nvPr/>
            </p:nvSpPr>
            <p:spPr bwMode="auto">
              <a:xfrm>
                <a:off x="800" y="334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64" name="Freeform 4934"/>
              <p:cNvSpPr>
                <a:spLocks/>
              </p:cNvSpPr>
              <p:nvPr/>
            </p:nvSpPr>
            <p:spPr bwMode="auto">
              <a:xfrm>
                <a:off x="787" y="335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65" name="Freeform 4935"/>
              <p:cNvSpPr>
                <a:spLocks/>
              </p:cNvSpPr>
              <p:nvPr/>
            </p:nvSpPr>
            <p:spPr bwMode="auto">
              <a:xfrm>
                <a:off x="787" y="335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66" name="Freeform 4936"/>
              <p:cNvSpPr>
                <a:spLocks/>
              </p:cNvSpPr>
              <p:nvPr/>
            </p:nvSpPr>
            <p:spPr bwMode="auto">
              <a:xfrm>
                <a:off x="787" y="336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67" name="Freeform 4937"/>
              <p:cNvSpPr>
                <a:spLocks/>
              </p:cNvSpPr>
              <p:nvPr/>
            </p:nvSpPr>
            <p:spPr bwMode="auto">
              <a:xfrm>
                <a:off x="796" y="335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68" name="Freeform 4938"/>
              <p:cNvSpPr>
                <a:spLocks/>
              </p:cNvSpPr>
              <p:nvPr/>
            </p:nvSpPr>
            <p:spPr bwMode="auto">
              <a:xfrm>
                <a:off x="782" y="335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69" name="Freeform 4939"/>
              <p:cNvSpPr>
                <a:spLocks/>
              </p:cNvSpPr>
              <p:nvPr/>
            </p:nvSpPr>
            <p:spPr bwMode="auto">
              <a:xfrm>
                <a:off x="782" y="335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70" name="Freeform 4940"/>
              <p:cNvSpPr>
                <a:spLocks/>
              </p:cNvSpPr>
              <p:nvPr/>
            </p:nvSpPr>
            <p:spPr bwMode="auto">
              <a:xfrm>
                <a:off x="782" y="336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71" name="Freeform 4941"/>
              <p:cNvSpPr>
                <a:spLocks/>
              </p:cNvSpPr>
              <p:nvPr/>
            </p:nvSpPr>
            <p:spPr bwMode="auto">
              <a:xfrm>
                <a:off x="791" y="335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72" name="Freeform 4942"/>
              <p:cNvSpPr>
                <a:spLocks/>
              </p:cNvSpPr>
              <p:nvPr/>
            </p:nvSpPr>
            <p:spPr bwMode="auto">
              <a:xfrm>
                <a:off x="778" y="335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73" name="Freeform 4943"/>
              <p:cNvSpPr>
                <a:spLocks/>
              </p:cNvSpPr>
              <p:nvPr/>
            </p:nvSpPr>
            <p:spPr bwMode="auto">
              <a:xfrm>
                <a:off x="778" y="336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74" name="Freeform 4944"/>
              <p:cNvSpPr>
                <a:spLocks/>
              </p:cNvSpPr>
              <p:nvPr/>
            </p:nvSpPr>
            <p:spPr bwMode="auto">
              <a:xfrm>
                <a:off x="778" y="337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75" name="Freeform 4945"/>
              <p:cNvSpPr>
                <a:spLocks/>
              </p:cNvSpPr>
              <p:nvPr/>
            </p:nvSpPr>
            <p:spPr bwMode="auto">
              <a:xfrm>
                <a:off x="787" y="335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76" name="Freeform 4946"/>
              <p:cNvSpPr>
                <a:spLocks/>
              </p:cNvSpPr>
              <p:nvPr/>
            </p:nvSpPr>
            <p:spPr bwMode="auto">
              <a:xfrm>
                <a:off x="773" y="336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77" name="Freeform 4947"/>
              <p:cNvSpPr>
                <a:spLocks/>
              </p:cNvSpPr>
              <p:nvPr/>
            </p:nvSpPr>
            <p:spPr bwMode="auto">
              <a:xfrm>
                <a:off x="773" y="336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78" name="Freeform 4948"/>
              <p:cNvSpPr>
                <a:spLocks/>
              </p:cNvSpPr>
              <p:nvPr/>
            </p:nvSpPr>
            <p:spPr bwMode="auto">
              <a:xfrm>
                <a:off x="773" y="337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79" name="Freeform 4949"/>
              <p:cNvSpPr>
                <a:spLocks/>
              </p:cNvSpPr>
              <p:nvPr/>
            </p:nvSpPr>
            <p:spPr bwMode="auto">
              <a:xfrm>
                <a:off x="782" y="336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80" name="Freeform 4950"/>
              <p:cNvSpPr>
                <a:spLocks/>
              </p:cNvSpPr>
              <p:nvPr/>
            </p:nvSpPr>
            <p:spPr bwMode="auto">
              <a:xfrm>
                <a:off x="769" y="336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81" name="Freeform 4951"/>
              <p:cNvSpPr>
                <a:spLocks/>
              </p:cNvSpPr>
              <p:nvPr/>
            </p:nvSpPr>
            <p:spPr bwMode="auto">
              <a:xfrm>
                <a:off x="769" y="337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82" name="Freeform 4952"/>
              <p:cNvSpPr>
                <a:spLocks/>
              </p:cNvSpPr>
              <p:nvPr/>
            </p:nvSpPr>
            <p:spPr bwMode="auto">
              <a:xfrm>
                <a:off x="769" y="337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83" name="Freeform 4953"/>
              <p:cNvSpPr>
                <a:spLocks/>
              </p:cNvSpPr>
              <p:nvPr/>
            </p:nvSpPr>
            <p:spPr bwMode="auto">
              <a:xfrm>
                <a:off x="778" y="336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84" name="Freeform 4954"/>
              <p:cNvSpPr>
                <a:spLocks/>
              </p:cNvSpPr>
              <p:nvPr/>
            </p:nvSpPr>
            <p:spPr bwMode="auto">
              <a:xfrm>
                <a:off x="764" y="337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85" name="Freeform 4955"/>
              <p:cNvSpPr>
                <a:spLocks/>
              </p:cNvSpPr>
              <p:nvPr/>
            </p:nvSpPr>
            <p:spPr bwMode="auto">
              <a:xfrm>
                <a:off x="764" y="337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86" name="Freeform 4956"/>
              <p:cNvSpPr>
                <a:spLocks/>
              </p:cNvSpPr>
              <p:nvPr/>
            </p:nvSpPr>
            <p:spPr bwMode="auto">
              <a:xfrm>
                <a:off x="764" y="338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87" name="Freeform 4957"/>
              <p:cNvSpPr>
                <a:spLocks/>
              </p:cNvSpPr>
              <p:nvPr/>
            </p:nvSpPr>
            <p:spPr bwMode="auto">
              <a:xfrm>
                <a:off x="773" y="337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88" name="Freeform 4958"/>
              <p:cNvSpPr>
                <a:spLocks/>
              </p:cNvSpPr>
              <p:nvPr/>
            </p:nvSpPr>
            <p:spPr bwMode="auto">
              <a:xfrm>
                <a:off x="760" y="337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89" name="Freeform 4959"/>
              <p:cNvSpPr>
                <a:spLocks/>
              </p:cNvSpPr>
              <p:nvPr/>
            </p:nvSpPr>
            <p:spPr bwMode="auto">
              <a:xfrm>
                <a:off x="760" y="337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90" name="Freeform 4960"/>
              <p:cNvSpPr>
                <a:spLocks/>
              </p:cNvSpPr>
              <p:nvPr/>
            </p:nvSpPr>
            <p:spPr bwMode="auto">
              <a:xfrm>
                <a:off x="760" y="338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91" name="Freeform 4961"/>
              <p:cNvSpPr>
                <a:spLocks/>
              </p:cNvSpPr>
              <p:nvPr/>
            </p:nvSpPr>
            <p:spPr bwMode="auto">
              <a:xfrm>
                <a:off x="769" y="337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92" name="Freeform 4962"/>
              <p:cNvSpPr>
                <a:spLocks/>
              </p:cNvSpPr>
              <p:nvPr/>
            </p:nvSpPr>
            <p:spPr bwMode="auto">
              <a:xfrm>
                <a:off x="755" y="337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93" name="Freeform 4963"/>
              <p:cNvSpPr>
                <a:spLocks/>
              </p:cNvSpPr>
              <p:nvPr/>
            </p:nvSpPr>
            <p:spPr bwMode="auto">
              <a:xfrm>
                <a:off x="755" y="338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94" name="Freeform 4964"/>
              <p:cNvSpPr>
                <a:spLocks/>
              </p:cNvSpPr>
              <p:nvPr/>
            </p:nvSpPr>
            <p:spPr bwMode="auto">
              <a:xfrm>
                <a:off x="755" y="339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95" name="Freeform 4965"/>
              <p:cNvSpPr>
                <a:spLocks/>
              </p:cNvSpPr>
              <p:nvPr/>
            </p:nvSpPr>
            <p:spPr bwMode="auto">
              <a:xfrm>
                <a:off x="764" y="337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096" name="Freeform 4966"/>
              <p:cNvSpPr>
                <a:spLocks/>
              </p:cNvSpPr>
              <p:nvPr/>
            </p:nvSpPr>
            <p:spPr bwMode="auto">
              <a:xfrm>
                <a:off x="751" y="338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097" name="Freeform 4967"/>
              <p:cNvSpPr>
                <a:spLocks/>
              </p:cNvSpPr>
              <p:nvPr/>
            </p:nvSpPr>
            <p:spPr bwMode="auto">
              <a:xfrm>
                <a:off x="751" y="338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098" name="Freeform 4968"/>
              <p:cNvSpPr>
                <a:spLocks/>
              </p:cNvSpPr>
              <p:nvPr/>
            </p:nvSpPr>
            <p:spPr bwMode="auto">
              <a:xfrm>
                <a:off x="751" y="339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099" name="Freeform 4969"/>
              <p:cNvSpPr>
                <a:spLocks/>
              </p:cNvSpPr>
              <p:nvPr/>
            </p:nvSpPr>
            <p:spPr bwMode="auto">
              <a:xfrm>
                <a:off x="760" y="337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00" name="Freeform 4970"/>
              <p:cNvSpPr>
                <a:spLocks/>
              </p:cNvSpPr>
              <p:nvPr/>
            </p:nvSpPr>
            <p:spPr bwMode="auto">
              <a:xfrm>
                <a:off x="746" y="338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01" name="Freeform 4971"/>
              <p:cNvSpPr>
                <a:spLocks/>
              </p:cNvSpPr>
              <p:nvPr/>
            </p:nvSpPr>
            <p:spPr bwMode="auto">
              <a:xfrm>
                <a:off x="746" y="339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02" name="Freeform 4972"/>
              <p:cNvSpPr>
                <a:spLocks/>
              </p:cNvSpPr>
              <p:nvPr/>
            </p:nvSpPr>
            <p:spPr bwMode="auto">
              <a:xfrm>
                <a:off x="746" y="340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03" name="Freeform 4973"/>
              <p:cNvSpPr>
                <a:spLocks/>
              </p:cNvSpPr>
              <p:nvPr/>
            </p:nvSpPr>
            <p:spPr bwMode="auto">
              <a:xfrm>
                <a:off x="755" y="338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04" name="Freeform 4974"/>
              <p:cNvSpPr>
                <a:spLocks/>
              </p:cNvSpPr>
              <p:nvPr/>
            </p:nvSpPr>
            <p:spPr bwMode="auto">
              <a:xfrm>
                <a:off x="742" y="339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05" name="Freeform 4975"/>
              <p:cNvSpPr>
                <a:spLocks/>
              </p:cNvSpPr>
              <p:nvPr/>
            </p:nvSpPr>
            <p:spPr bwMode="auto">
              <a:xfrm>
                <a:off x="742" y="339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06" name="Freeform 4976"/>
              <p:cNvSpPr>
                <a:spLocks/>
              </p:cNvSpPr>
              <p:nvPr/>
            </p:nvSpPr>
            <p:spPr bwMode="auto">
              <a:xfrm>
                <a:off x="742" y="340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07" name="Freeform 4977"/>
              <p:cNvSpPr>
                <a:spLocks/>
              </p:cNvSpPr>
              <p:nvPr/>
            </p:nvSpPr>
            <p:spPr bwMode="auto">
              <a:xfrm>
                <a:off x="751" y="339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08" name="Freeform 4978"/>
              <p:cNvSpPr>
                <a:spLocks/>
              </p:cNvSpPr>
              <p:nvPr/>
            </p:nvSpPr>
            <p:spPr bwMode="auto">
              <a:xfrm>
                <a:off x="737" y="339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09" name="Freeform 4979"/>
              <p:cNvSpPr>
                <a:spLocks/>
              </p:cNvSpPr>
              <p:nvPr/>
            </p:nvSpPr>
            <p:spPr bwMode="auto">
              <a:xfrm>
                <a:off x="737" y="339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10" name="Freeform 4980"/>
              <p:cNvSpPr>
                <a:spLocks/>
              </p:cNvSpPr>
              <p:nvPr/>
            </p:nvSpPr>
            <p:spPr bwMode="auto">
              <a:xfrm>
                <a:off x="737" y="340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11" name="Freeform 4981"/>
              <p:cNvSpPr>
                <a:spLocks/>
              </p:cNvSpPr>
              <p:nvPr/>
            </p:nvSpPr>
            <p:spPr bwMode="auto">
              <a:xfrm>
                <a:off x="746" y="339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12" name="Freeform 4982"/>
              <p:cNvSpPr>
                <a:spLocks/>
              </p:cNvSpPr>
              <p:nvPr/>
            </p:nvSpPr>
            <p:spPr bwMode="auto">
              <a:xfrm>
                <a:off x="733" y="339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13" name="Freeform 4983"/>
              <p:cNvSpPr>
                <a:spLocks/>
              </p:cNvSpPr>
              <p:nvPr/>
            </p:nvSpPr>
            <p:spPr bwMode="auto">
              <a:xfrm>
                <a:off x="733" y="340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14" name="Freeform 4984"/>
              <p:cNvSpPr>
                <a:spLocks/>
              </p:cNvSpPr>
              <p:nvPr/>
            </p:nvSpPr>
            <p:spPr bwMode="auto">
              <a:xfrm>
                <a:off x="733" y="341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15" name="Freeform 4985"/>
              <p:cNvSpPr>
                <a:spLocks/>
              </p:cNvSpPr>
              <p:nvPr/>
            </p:nvSpPr>
            <p:spPr bwMode="auto">
              <a:xfrm>
                <a:off x="742" y="340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16" name="Freeform 4986"/>
              <p:cNvSpPr>
                <a:spLocks/>
              </p:cNvSpPr>
              <p:nvPr/>
            </p:nvSpPr>
            <p:spPr bwMode="auto">
              <a:xfrm>
                <a:off x="728" y="340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17" name="Freeform 4987"/>
              <p:cNvSpPr>
                <a:spLocks/>
              </p:cNvSpPr>
              <p:nvPr/>
            </p:nvSpPr>
            <p:spPr bwMode="auto">
              <a:xfrm>
                <a:off x="728" y="341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18" name="Freeform 4988"/>
              <p:cNvSpPr>
                <a:spLocks/>
              </p:cNvSpPr>
              <p:nvPr/>
            </p:nvSpPr>
            <p:spPr bwMode="auto">
              <a:xfrm>
                <a:off x="728" y="342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19" name="Freeform 4989"/>
              <p:cNvSpPr>
                <a:spLocks/>
              </p:cNvSpPr>
              <p:nvPr/>
            </p:nvSpPr>
            <p:spPr bwMode="auto">
              <a:xfrm>
                <a:off x="737" y="340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20" name="Freeform 4990"/>
              <p:cNvSpPr>
                <a:spLocks/>
              </p:cNvSpPr>
              <p:nvPr/>
            </p:nvSpPr>
            <p:spPr bwMode="auto">
              <a:xfrm>
                <a:off x="724" y="341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21" name="Freeform 4991"/>
              <p:cNvSpPr>
                <a:spLocks/>
              </p:cNvSpPr>
              <p:nvPr/>
            </p:nvSpPr>
            <p:spPr bwMode="auto">
              <a:xfrm>
                <a:off x="724" y="341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22" name="Freeform 4992"/>
              <p:cNvSpPr>
                <a:spLocks/>
              </p:cNvSpPr>
              <p:nvPr/>
            </p:nvSpPr>
            <p:spPr bwMode="auto">
              <a:xfrm>
                <a:off x="724" y="342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23" name="Freeform 4993"/>
              <p:cNvSpPr>
                <a:spLocks/>
              </p:cNvSpPr>
              <p:nvPr/>
            </p:nvSpPr>
            <p:spPr bwMode="auto">
              <a:xfrm>
                <a:off x="733" y="341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24" name="Freeform 4994"/>
              <p:cNvSpPr>
                <a:spLocks/>
              </p:cNvSpPr>
              <p:nvPr/>
            </p:nvSpPr>
            <p:spPr bwMode="auto">
              <a:xfrm>
                <a:off x="719" y="341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25" name="Freeform 4995"/>
              <p:cNvSpPr>
                <a:spLocks/>
              </p:cNvSpPr>
              <p:nvPr/>
            </p:nvSpPr>
            <p:spPr bwMode="auto">
              <a:xfrm>
                <a:off x="719" y="342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26" name="Freeform 4996"/>
              <p:cNvSpPr>
                <a:spLocks/>
              </p:cNvSpPr>
              <p:nvPr/>
            </p:nvSpPr>
            <p:spPr bwMode="auto">
              <a:xfrm>
                <a:off x="719" y="342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27" name="Freeform 4997"/>
              <p:cNvSpPr>
                <a:spLocks/>
              </p:cNvSpPr>
              <p:nvPr/>
            </p:nvSpPr>
            <p:spPr bwMode="auto">
              <a:xfrm>
                <a:off x="728" y="341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28" name="Freeform 4998"/>
              <p:cNvSpPr>
                <a:spLocks/>
              </p:cNvSpPr>
              <p:nvPr/>
            </p:nvSpPr>
            <p:spPr bwMode="auto">
              <a:xfrm>
                <a:off x="715" y="342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29" name="Freeform 4999"/>
              <p:cNvSpPr>
                <a:spLocks/>
              </p:cNvSpPr>
              <p:nvPr/>
            </p:nvSpPr>
            <p:spPr bwMode="auto">
              <a:xfrm>
                <a:off x="715" y="342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30" name="Freeform 5000"/>
              <p:cNvSpPr>
                <a:spLocks/>
              </p:cNvSpPr>
              <p:nvPr/>
            </p:nvSpPr>
            <p:spPr bwMode="auto">
              <a:xfrm>
                <a:off x="715" y="343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31" name="Freeform 5001"/>
              <p:cNvSpPr>
                <a:spLocks/>
              </p:cNvSpPr>
              <p:nvPr/>
            </p:nvSpPr>
            <p:spPr bwMode="auto">
              <a:xfrm>
                <a:off x="724" y="342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32" name="Freeform 5002"/>
              <p:cNvSpPr>
                <a:spLocks/>
              </p:cNvSpPr>
              <p:nvPr/>
            </p:nvSpPr>
            <p:spPr bwMode="auto">
              <a:xfrm>
                <a:off x="710" y="342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33" name="Freeform 5003"/>
              <p:cNvSpPr>
                <a:spLocks/>
              </p:cNvSpPr>
              <p:nvPr/>
            </p:nvSpPr>
            <p:spPr bwMode="auto">
              <a:xfrm>
                <a:off x="710" y="342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34" name="Freeform 5004"/>
              <p:cNvSpPr>
                <a:spLocks/>
              </p:cNvSpPr>
              <p:nvPr/>
            </p:nvSpPr>
            <p:spPr bwMode="auto">
              <a:xfrm>
                <a:off x="710" y="343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35" name="Freeform 5005"/>
              <p:cNvSpPr>
                <a:spLocks/>
              </p:cNvSpPr>
              <p:nvPr/>
            </p:nvSpPr>
            <p:spPr bwMode="auto">
              <a:xfrm>
                <a:off x="719" y="342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36" name="Freeform 5006"/>
              <p:cNvSpPr>
                <a:spLocks/>
              </p:cNvSpPr>
              <p:nvPr/>
            </p:nvSpPr>
            <p:spPr bwMode="auto">
              <a:xfrm>
                <a:off x="706" y="342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37" name="Freeform 5007"/>
              <p:cNvSpPr>
                <a:spLocks/>
              </p:cNvSpPr>
              <p:nvPr/>
            </p:nvSpPr>
            <p:spPr bwMode="auto">
              <a:xfrm>
                <a:off x="706" y="343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38" name="Freeform 5008"/>
              <p:cNvSpPr>
                <a:spLocks/>
              </p:cNvSpPr>
              <p:nvPr/>
            </p:nvSpPr>
            <p:spPr bwMode="auto">
              <a:xfrm>
                <a:off x="706" y="344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39" name="Freeform 5009"/>
              <p:cNvSpPr>
                <a:spLocks/>
              </p:cNvSpPr>
              <p:nvPr/>
            </p:nvSpPr>
            <p:spPr bwMode="auto">
              <a:xfrm>
                <a:off x="715" y="342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40" name="Freeform 5010"/>
              <p:cNvSpPr>
                <a:spLocks/>
              </p:cNvSpPr>
              <p:nvPr/>
            </p:nvSpPr>
            <p:spPr bwMode="auto">
              <a:xfrm>
                <a:off x="701" y="343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41" name="Freeform 5011"/>
              <p:cNvSpPr>
                <a:spLocks/>
              </p:cNvSpPr>
              <p:nvPr/>
            </p:nvSpPr>
            <p:spPr bwMode="auto">
              <a:xfrm>
                <a:off x="701" y="343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42" name="Freeform 5012"/>
              <p:cNvSpPr>
                <a:spLocks/>
              </p:cNvSpPr>
              <p:nvPr/>
            </p:nvSpPr>
            <p:spPr bwMode="auto">
              <a:xfrm>
                <a:off x="701" y="344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43" name="Freeform 5013"/>
              <p:cNvSpPr>
                <a:spLocks/>
              </p:cNvSpPr>
              <p:nvPr/>
            </p:nvSpPr>
            <p:spPr bwMode="auto">
              <a:xfrm>
                <a:off x="710" y="343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44" name="Freeform 5014"/>
              <p:cNvSpPr>
                <a:spLocks/>
              </p:cNvSpPr>
              <p:nvPr/>
            </p:nvSpPr>
            <p:spPr bwMode="auto">
              <a:xfrm>
                <a:off x="696" y="343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45" name="Freeform 5015"/>
              <p:cNvSpPr>
                <a:spLocks/>
              </p:cNvSpPr>
              <p:nvPr/>
            </p:nvSpPr>
            <p:spPr bwMode="auto">
              <a:xfrm>
                <a:off x="696" y="343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46" name="Freeform 5016"/>
              <p:cNvSpPr>
                <a:spLocks/>
              </p:cNvSpPr>
              <p:nvPr/>
            </p:nvSpPr>
            <p:spPr bwMode="auto">
              <a:xfrm>
                <a:off x="696" y="344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47" name="Freeform 5017"/>
              <p:cNvSpPr>
                <a:spLocks/>
              </p:cNvSpPr>
              <p:nvPr/>
            </p:nvSpPr>
            <p:spPr bwMode="auto">
              <a:xfrm>
                <a:off x="706" y="343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48" name="Freeform 5018"/>
              <p:cNvSpPr>
                <a:spLocks/>
              </p:cNvSpPr>
              <p:nvPr/>
            </p:nvSpPr>
            <p:spPr bwMode="auto">
              <a:xfrm>
                <a:off x="692" y="343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49" name="Freeform 5019"/>
              <p:cNvSpPr>
                <a:spLocks/>
              </p:cNvSpPr>
              <p:nvPr/>
            </p:nvSpPr>
            <p:spPr bwMode="auto">
              <a:xfrm>
                <a:off x="692" y="3443"/>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50" name="Freeform 5020"/>
              <p:cNvSpPr>
                <a:spLocks/>
              </p:cNvSpPr>
              <p:nvPr/>
            </p:nvSpPr>
            <p:spPr bwMode="auto">
              <a:xfrm>
                <a:off x="692" y="345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51" name="Freeform 5021"/>
              <p:cNvSpPr>
                <a:spLocks/>
              </p:cNvSpPr>
              <p:nvPr/>
            </p:nvSpPr>
            <p:spPr bwMode="auto">
              <a:xfrm>
                <a:off x="701" y="3438"/>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52" name="Freeform 5022"/>
              <p:cNvSpPr>
                <a:spLocks/>
              </p:cNvSpPr>
              <p:nvPr/>
            </p:nvSpPr>
            <p:spPr bwMode="auto">
              <a:xfrm>
                <a:off x="687" y="344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53" name="Freeform 5023"/>
              <p:cNvSpPr>
                <a:spLocks/>
              </p:cNvSpPr>
              <p:nvPr/>
            </p:nvSpPr>
            <p:spPr bwMode="auto">
              <a:xfrm>
                <a:off x="687" y="344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54" name="Freeform 5024"/>
              <p:cNvSpPr>
                <a:spLocks/>
              </p:cNvSpPr>
              <p:nvPr/>
            </p:nvSpPr>
            <p:spPr bwMode="auto">
              <a:xfrm>
                <a:off x="687" y="345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55" name="Freeform 5025"/>
              <p:cNvSpPr>
                <a:spLocks/>
              </p:cNvSpPr>
              <p:nvPr/>
            </p:nvSpPr>
            <p:spPr bwMode="auto">
              <a:xfrm>
                <a:off x="696" y="344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56" name="Freeform 5026"/>
              <p:cNvSpPr>
                <a:spLocks/>
              </p:cNvSpPr>
              <p:nvPr/>
            </p:nvSpPr>
            <p:spPr bwMode="auto">
              <a:xfrm>
                <a:off x="683" y="3447"/>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57" name="Freeform 5027"/>
              <p:cNvSpPr>
                <a:spLocks/>
              </p:cNvSpPr>
              <p:nvPr/>
            </p:nvSpPr>
            <p:spPr bwMode="auto">
              <a:xfrm>
                <a:off x="683" y="345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58" name="Freeform 5028"/>
              <p:cNvSpPr>
                <a:spLocks/>
              </p:cNvSpPr>
              <p:nvPr/>
            </p:nvSpPr>
            <p:spPr bwMode="auto">
              <a:xfrm>
                <a:off x="683" y="346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8159" name="Freeform 5029"/>
              <p:cNvSpPr>
                <a:spLocks/>
              </p:cNvSpPr>
              <p:nvPr/>
            </p:nvSpPr>
            <p:spPr bwMode="auto">
              <a:xfrm>
                <a:off x="692" y="344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8160" name="Freeform 5030"/>
              <p:cNvSpPr>
                <a:spLocks/>
              </p:cNvSpPr>
              <p:nvPr/>
            </p:nvSpPr>
            <p:spPr bwMode="auto">
              <a:xfrm>
                <a:off x="678" y="345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8161" name="Freeform 5031"/>
              <p:cNvSpPr>
                <a:spLocks/>
              </p:cNvSpPr>
              <p:nvPr/>
            </p:nvSpPr>
            <p:spPr bwMode="auto">
              <a:xfrm>
                <a:off x="678" y="345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8162" name="Freeform 5032"/>
              <p:cNvSpPr>
                <a:spLocks/>
              </p:cNvSpPr>
              <p:nvPr/>
            </p:nvSpPr>
            <p:spPr bwMode="auto">
              <a:xfrm>
                <a:off x="678" y="346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grpSp>
          <p:nvGrpSpPr>
            <p:cNvPr id="29" name="Group 5234"/>
            <p:cNvGrpSpPr>
              <a:grpSpLocks/>
            </p:cNvGrpSpPr>
            <p:nvPr/>
          </p:nvGrpSpPr>
          <p:grpSpPr bwMode="auto">
            <a:xfrm>
              <a:off x="443" y="3452"/>
              <a:ext cx="245" cy="285"/>
              <a:chOff x="443" y="3452"/>
              <a:chExt cx="245" cy="285"/>
            </a:xfrm>
          </p:grpSpPr>
          <p:sp>
            <p:nvSpPr>
              <p:cNvPr id="27763" name="Freeform 5034"/>
              <p:cNvSpPr>
                <a:spLocks/>
              </p:cNvSpPr>
              <p:nvPr/>
            </p:nvSpPr>
            <p:spPr bwMode="auto">
              <a:xfrm>
                <a:off x="687" y="345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64" name="Freeform 5035"/>
              <p:cNvSpPr>
                <a:spLocks/>
              </p:cNvSpPr>
              <p:nvPr/>
            </p:nvSpPr>
            <p:spPr bwMode="auto">
              <a:xfrm>
                <a:off x="674" y="345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65" name="Freeform 5036"/>
              <p:cNvSpPr>
                <a:spLocks/>
              </p:cNvSpPr>
              <p:nvPr/>
            </p:nvSpPr>
            <p:spPr bwMode="auto">
              <a:xfrm>
                <a:off x="674" y="3461"/>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66" name="Freeform 5037"/>
              <p:cNvSpPr>
                <a:spLocks/>
              </p:cNvSpPr>
              <p:nvPr/>
            </p:nvSpPr>
            <p:spPr bwMode="auto">
              <a:xfrm>
                <a:off x="674" y="347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67" name="Freeform 5038"/>
              <p:cNvSpPr>
                <a:spLocks/>
              </p:cNvSpPr>
              <p:nvPr/>
            </p:nvSpPr>
            <p:spPr bwMode="auto">
              <a:xfrm>
                <a:off x="683" y="345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68" name="Freeform 5039"/>
              <p:cNvSpPr>
                <a:spLocks/>
              </p:cNvSpPr>
              <p:nvPr/>
            </p:nvSpPr>
            <p:spPr bwMode="auto">
              <a:xfrm>
                <a:off x="669" y="346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69" name="Freeform 5040"/>
              <p:cNvSpPr>
                <a:spLocks/>
              </p:cNvSpPr>
              <p:nvPr/>
            </p:nvSpPr>
            <p:spPr bwMode="auto">
              <a:xfrm>
                <a:off x="669" y="346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70" name="Freeform 5041"/>
              <p:cNvSpPr>
                <a:spLocks/>
              </p:cNvSpPr>
              <p:nvPr/>
            </p:nvSpPr>
            <p:spPr bwMode="auto">
              <a:xfrm>
                <a:off x="669" y="347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71" name="Freeform 5042"/>
              <p:cNvSpPr>
                <a:spLocks/>
              </p:cNvSpPr>
              <p:nvPr/>
            </p:nvSpPr>
            <p:spPr bwMode="auto">
              <a:xfrm>
                <a:off x="678" y="346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72" name="Freeform 5043"/>
              <p:cNvSpPr>
                <a:spLocks/>
              </p:cNvSpPr>
              <p:nvPr/>
            </p:nvSpPr>
            <p:spPr bwMode="auto">
              <a:xfrm>
                <a:off x="665" y="346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73" name="Freeform 5044"/>
              <p:cNvSpPr>
                <a:spLocks/>
              </p:cNvSpPr>
              <p:nvPr/>
            </p:nvSpPr>
            <p:spPr bwMode="auto">
              <a:xfrm>
                <a:off x="665" y="346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74" name="Freeform 5045"/>
              <p:cNvSpPr>
                <a:spLocks/>
              </p:cNvSpPr>
              <p:nvPr/>
            </p:nvSpPr>
            <p:spPr bwMode="auto">
              <a:xfrm>
                <a:off x="665" y="347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75" name="Freeform 5046"/>
              <p:cNvSpPr>
                <a:spLocks/>
              </p:cNvSpPr>
              <p:nvPr/>
            </p:nvSpPr>
            <p:spPr bwMode="auto">
              <a:xfrm>
                <a:off x="674" y="346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76" name="Freeform 5047"/>
              <p:cNvSpPr>
                <a:spLocks/>
              </p:cNvSpPr>
              <p:nvPr/>
            </p:nvSpPr>
            <p:spPr bwMode="auto">
              <a:xfrm>
                <a:off x="660" y="346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77" name="Freeform 5048"/>
              <p:cNvSpPr>
                <a:spLocks/>
              </p:cNvSpPr>
              <p:nvPr/>
            </p:nvSpPr>
            <p:spPr bwMode="auto">
              <a:xfrm>
                <a:off x="660" y="347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78" name="Freeform 5049"/>
              <p:cNvSpPr>
                <a:spLocks/>
              </p:cNvSpPr>
              <p:nvPr/>
            </p:nvSpPr>
            <p:spPr bwMode="auto">
              <a:xfrm>
                <a:off x="660" y="348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79" name="Freeform 5050"/>
              <p:cNvSpPr>
                <a:spLocks/>
              </p:cNvSpPr>
              <p:nvPr/>
            </p:nvSpPr>
            <p:spPr bwMode="auto">
              <a:xfrm>
                <a:off x="669" y="347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80" name="Freeform 5051"/>
              <p:cNvSpPr>
                <a:spLocks/>
              </p:cNvSpPr>
              <p:nvPr/>
            </p:nvSpPr>
            <p:spPr bwMode="auto">
              <a:xfrm>
                <a:off x="656" y="347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81" name="Freeform 5052"/>
              <p:cNvSpPr>
                <a:spLocks/>
              </p:cNvSpPr>
              <p:nvPr/>
            </p:nvSpPr>
            <p:spPr bwMode="auto">
              <a:xfrm>
                <a:off x="651" y="347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82" name="Freeform 5053"/>
              <p:cNvSpPr>
                <a:spLocks/>
              </p:cNvSpPr>
              <p:nvPr/>
            </p:nvSpPr>
            <p:spPr bwMode="auto">
              <a:xfrm>
                <a:off x="651" y="348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83" name="Freeform 5054"/>
              <p:cNvSpPr>
                <a:spLocks/>
              </p:cNvSpPr>
              <p:nvPr/>
            </p:nvSpPr>
            <p:spPr bwMode="auto">
              <a:xfrm>
                <a:off x="660" y="347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84" name="Freeform 5055"/>
              <p:cNvSpPr>
                <a:spLocks/>
              </p:cNvSpPr>
              <p:nvPr/>
            </p:nvSpPr>
            <p:spPr bwMode="auto">
              <a:xfrm>
                <a:off x="647" y="347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85" name="Freeform 5056"/>
              <p:cNvSpPr>
                <a:spLocks/>
              </p:cNvSpPr>
              <p:nvPr/>
            </p:nvSpPr>
            <p:spPr bwMode="auto">
              <a:xfrm>
                <a:off x="647" y="347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86" name="Freeform 5057"/>
              <p:cNvSpPr>
                <a:spLocks/>
              </p:cNvSpPr>
              <p:nvPr/>
            </p:nvSpPr>
            <p:spPr bwMode="auto">
              <a:xfrm>
                <a:off x="647" y="348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87" name="Freeform 5058"/>
              <p:cNvSpPr>
                <a:spLocks/>
              </p:cNvSpPr>
              <p:nvPr/>
            </p:nvSpPr>
            <p:spPr bwMode="auto">
              <a:xfrm>
                <a:off x="656" y="347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88" name="Freeform 5059"/>
              <p:cNvSpPr>
                <a:spLocks/>
              </p:cNvSpPr>
              <p:nvPr/>
            </p:nvSpPr>
            <p:spPr bwMode="auto">
              <a:xfrm>
                <a:off x="642" y="347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89" name="Freeform 5060"/>
              <p:cNvSpPr>
                <a:spLocks/>
              </p:cNvSpPr>
              <p:nvPr/>
            </p:nvSpPr>
            <p:spPr bwMode="auto">
              <a:xfrm>
                <a:off x="642" y="348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90" name="Freeform 5061"/>
              <p:cNvSpPr>
                <a:spLocks/>
              </p:cNvSpPr>
              <p:nvPr/>
            </p:nvSpPr>
            <p:spPr bwMode="auto">
              <a:xfrm>
                <a:off x="642" y="349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91" name="Freeform 5062"/>
              <p:cNvSpPr>
                <a:spLocks/>
              </p:cNvSpPr>
              <p:nvPr/>
            </p:nvSpPr>
            <p:spPr bwMode="auto">
              <a:xfrm>
                <a:off x="651" y="347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92" name="Freeform 5063"/>
              <p:cNvSpPr>
                <a:spLocks/>
              </p:cNvSpPr>
              <p:nvPr/>
            </p:nvSpPr>
            <p:spPr bwMode="auto">
              <a:xfrm>
                <a:off x="638" y="348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93" name="Freeform 5064"/>
              <p:cNvSpPr>
                <a:spLocks/>
              </p:cNvSpPr>
              <p:nvPr/>
            </p:nvSpPr>
            <p:spPr bwMode="auto">
              <a:xfrm>
                <a:off x="638" y="348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94" name="Freeform 5065"/>
              <p:cNvSpPr>
                <a:spLocks/>
              </p:cNvSpPr>
              <p:nvPr/>
            </p:nvSpPr>
            <p:spPr bwMode="auto">
              <a:xfrm>
                <a:off x="638" y="349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95" name="Freeform 5066"/>
              <p:cNvSpPr>
                <a:spLocks/>
              </p:cNvSpPr>
              <p:nvPr/>
            </p:nvSpPr>
            <p:spPr bwMode="auto">
              <a:xfrm>
                <a:off x="647" y="348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96" name="Freeform 5067"/>
              <p:cNvSpPr>
                <a:spLocks/>
              </p:cNvSpPr>
              <p:nvPr/>
            </p:nvSpPr>
            <p:spPr bwMode="auto">
              <a:xfrm>
                <a:off x="633" y="348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97" name="Freeform 5068"/>
              <p:cNvSpPr>
                <a:spLocks/>
              </p:cNvSpPr>
              <p:nvPr/>
            </p:nvSpPr>
            <p:spPr bwMode="auto">
              <a:xfrm>
                <a:off x="633" y="348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98" name="Freeform 5069"/>
              <p:cNvSpPr>
                <a:spLocks/>
              </p:cNvSpPr>
              <p:nvPr/>
            </p:nvSpPr>
            <p:spPr bwMode="auto">
              <a:xfrm>
                <a:off x="633" y="349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99" name="Freeform 5070"/>
              <p:cNvSpPr>
                <a:spLocks/>
              </p:cNvSpPr>
              <p:nvPr/>
            </p:nvSpPr>
            <p:spPr bwMode="auto">
              <a:xfrm>
                <a:off x="642" y="348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00" name="Freeform 5071"/>
              <p:cNvSpPr>
                <a:spLocks/>
              </p:cNvSpPr>
              <p:nvPr/>
            </p:nvSpPr>
            <p:spPr bwMode="auto">
              <a:xfrm>
                <a:off x="629" y="3488"/>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01" name="Freeform 5072"/>
              <p:cNvSpPr>
                <a:spLocks/>
              </p:cNvSpPr>
              <p:nvPr/>
            </p:nvSpPr>
            <p:spPr bwMode="auto">
              <a:xfrm>
                <a:off x="629" y="349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02" name="Freeform 5073"/>
              <p:cNvSpPr>
                <a:spLocks/>
              </p:cNvSpPr>
              <p:nvPr/>
            </p:nvSpPr>
            <p:spPr bwMode="auto">
              <a:xfrm>
                <a:off x="629" y="350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03" name="Freeform 5074"/>
              <p:cNvSpPr>
                <a:spLocks/>
              </p:cNvSpPr>
              <p:nvPr/>
            </p:nvSpPr>
            <p:spPr bwMode="auto">
              <a:xfrm>
                <a:off x="638" y="348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04" name="Freeform 5075"/>
              <p:cNvSpPr>
                <a:spLocks/>
              </p:cNvSpPr>
              <p:nvPr/>
            </p:nvSpPr>
            <p:spPr bwMode="auto">
              <a:xfrm>
                <a:off x="624" y="349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05" name="Freeform 5076"/>
              <p:cNvSpPr>
                <a:spLocks/>
              </p:cNvSpPr>
              <p:nvPr/>
            </p:nvSpPr>
            <p:spPr bwMode="auto">
              <a:xfrm>
                <a:off x="624" y="349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06" name="Freeform 5077"/>
              <p:cNvSpPr>
                <a:spLocks/>
              </p:cNvSpPr>
              <p:nvPr/>
            </p:nvSpPr>
            <p:spPr bwMode="auto">
              <a:xfrm>
                <a:off x="624" y="350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07" name="Freeform 5078"/>
              <p:cNvSpPr>
                <a:spLocks/>
              </p:cNvSpPr>
              <p:nvPr/>
            </p:nvSpPr>
            <p:spPr bwMode="auto">
              <a:xfrm>
                <a:off x="633" y="348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08" name="Freeform 5079"/>
              <p:cNvSpPr>
                <a:spLocks/>
              </p:cNvSpPr>
              <p:nvPr/>
            </p:nvSpPr>
            <p:spPr bwMode="auto">
              <a:xfrm>
                <a:off x="620" y="349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09" name="Freeform 5080"/>
              <p:cNvSpPr>
                <a:spLocks/>
              </p:cNvSpPr>
              <p:nvPr/>
            </p:nvSpPr>
            <p:spPr bwMode="auto">
              <a:xfrm>
                <a:off x="620" y="349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10" name="Freeform 5081"/>
              <p:cNvSpPr>
                <a:spLocks/>
              </p:cNvSpPr>
              <p:nvPr/>
            </p:nvSpPr>
            <p:spPr bwMode="auto">
              <a:xfrm>
                <a:off x="620" y="350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11" name="Freeform 5082"/>
              <p:cNvSpPr>
                <a:spLocks/>
              </p:cNvSpPr>
              <p:nvPr/>
            </p:nvSpPr>
            <p:spPr bwMode="auto">
              <a:xfrm>
                <a:off x="629" y="349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12" name="Freeform 5083"/>
              <p:cNvSpPr>
                <a:spLocks/>
              </p:cNvSpPr>
              <p:nvPr/>
            </p:nvSpPr>
            <p:spPr bwMode="auto">
              <a:xfrm>
                <a:off x="615" y="349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13" name="Freeform 5084"/>
              <p:cNvSpPr>
                <a:spLocks/>
              </p:cNvSpPr>
              <p:nvPr/>
            </p:nvSpPr>
            <p:spPr bwMode="auto">
              <a:xfrm>
                <a:off x="615" y="350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14" name="Freeform 5085"/>
              <p:cNvSpPr>
                <a:spLocks/>
              </p:cNvSpPr>
              <p:nvPr/>
            </p:nvSpPr>
            <p:spPr bwMode="auto">
              <a:xfrm>
                <a:off x="615" y="351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15" name="Freeform 5086"/>
              <p:cNvSpPr>
                <a:spLocks/>
              </p:cNvSpPr>
              <p:nvPr/>
            </p:nvSpPr>
            <p:spPr bwMode="auto">
              <a:xfrm>
                <a:off x="624" y="349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16" name="Freeform 5087"/>
              <p:cNvSpPr>
                <a:spLocks/>
              </p:cNvSpPr>
              <p:nvPr/>
            </p:nvSpPr>
            <p:spPr bwMode="auto">
              <a:xfrm>
                <a:off x="611" y="350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17" name="Freeform 5088"/>
              <p:cNvSpPr>
                <a:spLocks/>
              </p:cNvSpPr>
              <p:nvPr/>
            </p:nvSpPr>
            <p:spPr bwMode="auto">
              <a:xfrm>
                <a:off x="611" y="350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18" name="Freeform 5089"/>
              <p:cNvSpPr>
                <a:spLocks/>
              </p:cNvSpPr>
              <p:nvPr/>
            </p:nvSpPr>
            <p:spPr bwMode="auto">
              <a:xfrm>
                <a:off x="611" y="351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19" name="Freeform 5090"/>
              <p:cNvSpPr>
                <a:spLocks/>
              </p:cNvSpPr>
              <p:nvPr/>
            </p:nvSpPr>
            <p:spPr bwMode="auto">
              <a:xfrm>
                <a:off x="620" y="349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20" name="Freeform 5091"/>
              <p:cNvSpPr>
                <a:spLocks/>
              </p:cNvSpPr>
              <p:nvPr/>
            </p:nvSpPr>
            <p:spPr bwMode="auto">
              <a:xfrm>
                <a:off x="606" y="350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21" name="Freeform 5092"/>
              <p:cNvSpPr>
                <a:spLocks/>
              </p:cNvSpPr>
              <p:nvPr/>
            </p:nvSpPr>
            <p:spPr bwMode="auto">
              <a:xfrm>
                <a:off x="606" y="350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22" name="Freeform 5093"/>
              <p:cNvSpPr>
                <a:spLocks/>
              </p:cNvSpPr>
              <p:nvPr/>
            </p:nvSpPr>
            <p:spPr bwMode="auto">
              <a:xfrm>
                <a:off x="606" y="351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23" name="Freeform 5094"/>
              <p:cNvSpPr>
                <a:spLocks/>
              </p:cNvSpPr>
              <p:nvPr/>
            </p:nvSpPr>
            <p:spPr bwMode="auto">
              <a:xfrm>
                <a:off x="615" y="349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24" name="Freeform 5095"/>
              <p:cNvSpPr>
                <a:spLocks/>
              </p:cNvSpPr>
              <p:nvPr/>
            </p:nvSpPr>
            <p:spPr bwMode="auto">
              <a:xfrm>
                <a:off x="602" y="350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25" name="Freeform 5096"/>
              <p:cNvSpPr>
                <a:spLocks/>
              </p:cNvSpPr>
              <p:nvPr/>
            </p:nvSpPr>
            <p:spPr bwMode="auto">
              <a:xfrm>
                <a:off x="602" y="350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26" name="Freeform 5097"/>
              <p:cNvSpPr>
                <a:spLocks/>
              </p:cNvSpPr>
              <p:nvPr/>
            </p:nvSpPr>
            <p:spPr bwMode="auto">
              <a:xfrm>
                <a:off x="602" y="351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27" name="Freeform 5098"/>
              <p:cNvSpPr>
                <a:spLocks/>
              </p:cNvSpPr>
              <p:nvPr/>
            </p:nvSpPr>
            <p:spPr bwMode="auto">
              <a:xfrm>
                <a:off x="611" y="350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28" name="Freeform 5099"/>
              <p:cNvSpPr>
                <a:spLocks/>
              </p:cNvSpPr>
              <p:nvPr/>
            </p:nvSpPr>
            <p:spPr bwMode="auto">
              <a:xfrm>
                <a:off x="597" y="350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29" name="Freeform 5100"/>
              <p:cNvSpPr>
                <a:spLocks/>
              </p:cNvSpPr>
              <p:nvPr/>
            </p:nvSpPr>
            <p:spPr bwMode="auto">
              <a:xfrm>
                <a:off x="597" y="351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30" name="Freeform 5101"/>
              <p:cNvSpPr>
                <a:spLocks/>
              </p:cNvSpPr>
              <p:nvPr/>
            </p:nvSpPr>
            <p:spPr bwMode="auto">
              <a:xfrm>
                <a:off x="597" y="352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31" name="Freeform 5102"/>
              <p:cNvSpPr>
                <a:spLocks/>
              </p:cNvSpPr>
              <p:nvPr/>
            </p:nvSpPr>
            <p:spPr bwMode="auto">
              <a:xfrm>
                <a:off x="606" y="350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32" name="Freeform 5103"/>
              <p:cNvSpPr>
                <a:spLocks/>
              </p:cNvSpPr>
              <p:nvPr/>
            </p:nvSpPr>
            <p:spPr bwMode="auto">
              <a:xfrm>
                <a:off x="592" y="351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33" name="Freeform 5104"/>
              <p:cNvSpPr>
                <a:spLocks/>
              </p:cNvSpPr>
              <p:nvPr/>
            </p:nvSpPr>
            <p:spPr bwMode="auto">
              <a:xfrm>
                <a:off x="592" y="351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34" name="Freeform 5105"/>
              <p:cNvSpPr>
                <a:spLocks/>
              </p:cNvSpPr>
              <p:nvPr/>
            </p:nvSpPr>
            <p:spPr bwMode="auto">
              <a:xfrm>
                <a:off x="592" y="352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35" name="Freeform 5106"/>
              <p:cNvSpPr>
                <a:spLocks/>
              </p:cNvSpPr>
              <p:nvPr/>
            </p:nvSpPr>
            <p:spPr bwMode="auto">
              <a:xfrm>
                <a:off x="602" y="3506"/>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36" name="Freeform 5107"/>
              <p:cNvSpPr>
                <a:spLocks/>
              </p:cNvSpPr>
              <p:nvPr/>
            </p:nvSpPr>
            <p:spPr bwMode="auto">
              <a:xfrm>
                <a:off x="588" y="351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37" name="Freeform 5108"/>
              <p:cNvSpPr>
                <a:spLocks/>
              </p:cNvSpPr>
              <p:nvPr/>
            </p:nvSpPr>
            <p:spPr bwMode="auto">
              <a:xfrm>
                <a:off x="588" y="351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38" name="Freeform 5109"/>
              <p:cNvSpPr>
                <a:spLocks/>
              </p:cNvSpPr>
              <p:nvPr/>
            </p:nvSpPr>
            <p:spPr bwMode="auto">
              <a:xfrm>
                <a:off x="588" y="352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39" name="Freeform 5110"/>
              <p:cNvSpPr>
                <a:spLocks/>
              </p:cNvSpPr>
              <p:nvPr/>
            </p:nvSpPr>
            <p:spPr bwMode="auto">
              <a:xfrm>
                <a:off x="597" y="351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40" name="Freeform 5111"/>
              <p:cNvSpPr>
                <a:spLocks/>
              </p:cNvSpPr>
              <p:nvPr/>
            </p:nvSpPr>
            <p:spPr bwMode="auto">
              <a:xfrm>
                <a:off x="583" y="351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41" name="Freeform 5112"/>
              <p:cNvSpPr>
                <a:spLocks/>
              </p:cNvSpPr>
              <p:nvPr/>
            </p:nvSpPr>
            <p:spPr bwMode="auto">
              <a:xfrm>
                <a:off x="583" y="351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42" name="Freeform 5113"/>
              <p:cNvSpPr>
                <a:spLocks/>
              </p:cNvSpPr>
              <p:nvPr/>
            </p:nvSpPr>
            <p:spPr bwMode="auto">
              <a:xfrm>
                <a:off x="583" y="352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43" name="Freeform 5114"/>
              <p:cNvSpPr>
                <a:spLocks/>
              </p:cNvSpPr>
              <p:nvPr/>
            </p:nvSpPr>
            <p:spPr bwMode="auto">
              <a:xfrm>
                <a:off x="592" y="351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44" name="Freeform 5115"/>
              <p:cNvSpPr>
                <a:spLocks/>
              </p:cNvSpPr>
              <p:nvPr/>
            </p:nvSpPr>
            <p:spPr bwMode="auto">
              <a:xfrm>
                <a:off x="579" y="351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45" name="Freeform 5116"/>
              <p:cNvSpPr>
                <a:spLocks/>
              </p:cNvSpPr>
              <p:nvPr/>
            </p:nvSpPr>
            <p:spPr bwMode="auto">
              <a:xfrm>
                <a:off x="579" y="351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46" name="Freeform 5117"/>
              <p:cNvSpPr>
                <a:spLocks/>
              </p:cNvSpPr>
              <p:nvPr/>
            </p:nvSpPr>
            <p:spPr bwMode="auto">
              <a:xfrm>
                <a:off x="579" y="352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47" name="Freeform 5118"/>
              <p:cNvSpPr>
                <a:spLocks/>
              </p:cNvSpPr>
              <p:nvPr/>
            </p:nvSpPr>
            <p:spPr bwMode="auto">
              <a:xfrm>
                <a:off x="588" y="351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48" name="Freeform 5119"/>
              <p:cNvSpPr>
                <a:spLocks/>
              </p:cNvSpPr>
              <p:nvPr/>
            </p:nvSpPr>
            <p:spPr bwMode="auto">
              <a:xfrm>
                <a:off x="574" y="351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49" name="Freeform 5120"/>
              <p:cNvSpPr>
                <a:spLocks/>
              </p:cNvSpPr>
              <p:nvPr/>
            </p:nvSpPr>
            <p:spPr bwMode="auto">
              <a:xfrm>
                <a:off x="574" y="352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50" name="Freeform 5121"/>
              <p:cNvSpPr>
                <a:spLocks/>
              </p:cNvSpPr>
              <p:nvPr/>
            </p:nvSpPr>
            <p:spPr bwMode="auto">
              <a:xfrm>
                <a:off x="574" y="352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51" name="Freeform 5122"/>
              <p:cNvSpPr>
                <a:spLocks/>
              </p:cNvSpPr>
              <p:nvPr/>
            </p:nvSpPr>
            <p:spPr bwMode="auto">
              <a:xfrm>
                <a:off x="583" y="351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52" name="Freeform 5123"/>
              <p:cNvSpPr>
                <a:spLocks/>
              </p:cNvSpPr>
              <p:nvPr/>
            </p:nvSpPr>
            <p:spPr bwMode="auto">
              <a:xfrm>
                <a:off x="570" y="352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53" name="Freeform 5124"/>
              <p:cNvSpPr>
                <a:spLocks/>
              </p:cNvSpPr>
              <p:nvPr/>
            </p:nvSpPr>
            <p:spPr bwMode="auto">
              <a:xfrm>
                <a:off x="570" y="352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54" name="Freeform 5125"/>
              <p:cNvSpPr>
                <a:spLocks/>
              </p:cNvSpPr>
              <p:nvPr/>
            </p:nvSpPr>
            <p:spPr bwMode="auto">
              <a:xfrm>
                <a:off x="570" y="352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55" name="Freeform 5126"/>
              <p:cNvSpPr>
                <a:spLocks/>
              </p:cNvSpPr>
              <p:nvPr/>
            </p:nvSpPr>
            <p:spPr bwMode="auto">
              <a:xfrm>
                <a:off x="579" y="351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56" name="Freeform 5127"/>
              <p:cNvSpPr>
                <a:spLocks/>
              </p:cNvSpPr>
              <p:nvPr/>
            </p:nvSpPr>
            <p:spPr bwMode="auto">
              <a:xfrm>
                <a:off x="565" y="352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57" name="Freeform 5128"/>
              <p:cNvSpPr>
                <a:spLocks/>
              </p:cNvSpPr>
              <p:nvPr/>
            </p:nvSpPr>
            <p:spPr bwMode="auto">
              <a:xfrm>
                <a:off x="565" y="352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58" name="Freeform 5129"/>
              <p:cNvSpPr>
                <a:spLocks/>
              </p:cNvSpPr>
              <p:nvPr/>
            </p:nvSpPr>
            <p:spPr bwMode="auto">
              <a:xfrm>
                <a:off x="565" y="353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59" name="Freeform 5130"/>
              <p:cNvSpPr>
                <a:spLocks/>
              </p:cNvSpPr>
              <p:nvPr/>
            </p:nvSpPr>
            <p:spPr bwMode="auto">
              <a:xfrm>
                <a:off x="574" y="352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60" name="Freeform 5131"/>
              <p:cNvSpPr>
                <a:spLocks/>
              </p:cNvSpPr>
              <p:nvPr/>
            </p:nvSpPr>
            <p:spPr bwMode="auto">
              <a:xfrm>
                <a:off x="561" y="352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61" name="Freeform 5132"/>
              <p:cNvSpPr>
                <a:spLocks/>
              </p:cNvSpPr>
              <p:nvPr/>
            </p:nvSpPr>
            <p:spPr bwMode="auto">
              <a:xfrm>
                <a:off x="561" y="352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62" name="Freeform 5133"/>
              <p:cNvSpPr>
                <a:spLocks/>
              </p:cNvSpPr>
              <p:nvPr/>
            </p:nvSpPr>
            <p:spPr bwMode="auto">
              <a:xfrm>
                <a:off x="561" y="353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63" name="Freeform 5134"/>
              <p:cNvSpPr>
                <a:spLocks/>
              </p:cNvSpPr>
              <p:nvPr/>
            </p:nvSpPr>
            <p:spPr bwMode="auto">
              <a:xfrm>
                <a:off x="570" y="352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64" name="Freeform 5135"/>
              <p:cNvSpPr>
                <a:spLocks/>
              </p:cNvSpPr>
              <p:nvPr/>
            </p:nvSpPr>
            <p:spPr bwMode="auto">
              <a:xfrm>
                <a:off x="556" y="352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65" name="Freeform 5136"/>
              <p:cNvSpPr>
                <a:spLocks/>
              </p:cNvSpPr>
              <p:nvPr/>
            </p:nvSpPr>
            <p:spPr bwMode="auto">
              <a:xfrm>
                <a:off x="556" y="352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66" name="Freeform 5137"/>
              <p:cNvSpPr>
                <a:spLocks/>
              </p:cNvSpPr>
              <p:nvPr/>
            </p:nvSpPr>
            <p:spPr bwMode="auto">
              <a:xfrm>
                <a:off x="556" y="353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67" name="Freeform 5138"/>
              <p:cNvSpPr>
                <a:spLocks/>
              </p:cNvSpPr>
              <p:nvPr/>
            </p:nvSpPr>
            <p:spPr bwMode="auto">
              <a:xfrm>
                <a:off x="565" y="352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68" name="Freeform 5139"/>
              <p:cNvSpPr>
                <a:spLocks/>
              </p:cNvSpPr>
              <p:nvPr/>
            </p:nvSpPr>
            <p:spPr bwMode="auto">
              <a:xfrm>
                <a:off x="552" y="352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69" name="Freeform 5140"/>
              <p:cNvSpPr>
                <a:spLocks/>
              </p:cNvSpPr>
              <p:nvPr/>
            </p:nvSpPr>
            <p:spPr bwMode="auto">
              <a:xfrm>
                <a:off x="552" y="352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70" name="Freeform 5141"/>
              <p:cNvSpPr>
                <a:spLocks/>
              </p:cNvSpPr>
              <p:nvPr/>
            </p:nvSpPr>
            <p:spPr bwMode="auto">
              <a:xfrm>
                <a:off x="552" y="353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71" name="Freeform 5142"/>
              <p:cNvSpPr>
                <a:spLocks/>
              </p:cNvSpPr>
              <p:nvPr/>
            </p:nvSpPr>
            <p:spPr bwMode="auto">
              <a:xfrm>
                <a:off x="561" y="352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72" name="Freeform 5143"/>
              <p:cNvSpPr>
                <a:spLocks/>
              </p:cNvSpPr>
              <p:nvPr/>
            </p:nvSpPr>
            <p:spPr bwMode="auto">
              <a:xfrm>
                <a:off x="547" y="352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73" name="Freeform 5144"/>
              <p:cNvSpPr>
                <a:spLocks/>
              </p:cNvSpPr>
              <p:nvPr/>
            </p:nvSpPr>
            <p:spPr bwMode="auto">
              <a:xfrm>
                <a:off x="547" y="352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74" name="Freeform 5145"/>
              <p:cNvSpPr>
                <a:spLocks/>
              </p:cNvSpPr>
              <p:nvPr/>
            </p:nvSpPr>
            <p:spPr bwMode="auto">
              <a:xfrm>
                <a:off x="547" y="3538"/>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75" name="Freeform 5146"/>
              <p:cNvSpPr>
                <a:spLocks/>
              </p:cNvSpPr>
              <p:nvPr/>
            </p:nvSpPr>
            <p:spPr bwMode="auto">
              <a:xfrm>
                <a:off x="556" y="352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76" name="Freeform 5147"/>
              <p:cNvSpPr>
                <a:spLocks/>
              </p:cNvSpPr>
              <p:nvPr/>
            </p:nvSpPr>
            <p:spPr bwMode="auto">
              <a:xfrm>
                <a:off x="543" y="3529"/>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77" name="Freeform 5148"/>
              <p:cNvSpPr>
                <a:spLocks/>
              </p:cNvSpPr>
              <p:nvPr/>
            </p:nvSpPr>
            <p:spPr bwMode="auto">
              <a:xfrm>
                <a:off x="543" y="353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78" name="Freeform 5149"/>
              <p:cNvSpPr>
                <a:spLocks/>
              </p:cNvSpPr>
              <p:nvPr/>
            </p:nvSpPr>
            <p:spPr bwMode="auto">
              <a:xfrm>
                <a:off x="543" y="3542"/>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79" name="Freeform 5150"/>
              <p:cNvSpPr>
                <a:spLocks/>
              </p:cNvSpPr>
              <p:nvPr/>
            </p:nvSpPr>
            <p:spPr bwMode="auto">
              <a:xfrm>
                <a:off x="552" y="352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80" name="Freeform 5151"/>
              <p:cNvSpPr>
                <a:spLocks/>
              </p:cNvSpPr>
              <p:nvPr/>
            </p:nvSpPr>
            <p:spPr bwMode="auto">
              <a:xfrm>
                <a:off x="538" y="3533"/>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81" name="Freeform 5152"/>
              <p:cNvSpPr>
                <a:spLocks/>
              </p:cNvSpPr>
              <p:nvPr/>
            </p:nvSpPr>
            <p:spPr bwMode="auto">
              <a:xfrm>
                <a:off x="538" y="353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82" name="Freeform 5153"/>
              <p:cNvSpPr>
                <a:spLocks/>
              </p:cNvSpPr>
              <p:nvPr/>
            </p:nvSpPr>
            <p:spPr bwMode="auto">
              <a:xfrm>
                <a:off x="538" y="354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83" name="Freeform 5154"/>
              <p:cNvSpPr>
                <a:spLocks/>
              </p:cNvSpPr>
              <p:nvPr/>
            </p:nvSpPr>
            <p:spPr bwMode="auto">
              <a:xfrm>
                <a:off x="547" y="352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84" name="Freeform 5155"/>
              <p:cNvSpPr>
                <a:spLocks/>
              </p:cNvSpPr>
              <p:nvPr/>
            </p:nvSpPr>
            <p:spPr bwMode="auto">
              <a:xfrm>
                <a:off x="534" y="353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85" name="Freeform 5156"/>
              <p:cNvSpPr>
                <a:spLocks/>
              </p:cNvSpPr>
              <p:nvPr/>
            </p:nvSpPr>
            <p:spPr bwMode="auto">
              <a:xfrm>
                <a:off x="534" y="3538"/>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86" name="Freeform 5157"/>
              <p:cNvSpPr>
                <a:spLocks/>
              </p:cNvSpPr>
              <p:nvPr/>
            </p:nvSpPr>
            <p:spPr bwMode="auto">
              <a:xfrm>
                <a:off x="534" y="3547"/>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87" name="Freeform 5158"/>
              <p:cNvSpPr>
                <a:spLocks/>
              </p:cNvSpPr>
              <p:nvPr/>
            </p:nvSpPr>
            <p:spPr bwMode="auto">
              <a:xfrm>
                <a:off x="543" y="3533"/>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88" name="Freeform 5159"/>
              <p:cNvSpPr>
                <a:spLocks/>
              </p:cNvSpPr>
              <p:nvPr/>
            </p:nvSpPr>
            <p:spPr bwMode="auto">
              <a:xfrm>
                <a:off x="529" y="353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89" name="Freeform 5160"/>
              <p:cNvSpPr>
                <a:spLocks/>
              </p:cNvSpPr>
              <p:nvPr/>
            </p:nvSpPr>
            <p:spPr bwMode="auto">
              <a:xfrm>
                <a:off x="529" y="354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90" name="Freeform 5161"/>
              <p:cNvSpPr>
                <a:spLocks/>
              </p:cNvSpPr>
              <p:nvPr/>
            </p:nvSpPr>
            <p:spPr bwMode="auto">
              <a:xfrm>
                <a:off x="529" y="355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91" name="Freeform 5162"/>
              <p:cNvSpPr>
                <a:spLocks/>
              </p:cNvSpPr>
              <p:nvPr/>
            </p:nvSpPr>
            <p:spPr bwMode="auto">
              <a:xfrm>
                <a:off x="538" y="353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92" name="Freeform 5163"/>
              <p:cNvSpPr>
                <a:spLocks/>
              </p:cNvSpPr>
              <p:nvPr/>
            </p:nvSpPr>
            <p:spPr bwMode="auto">
              <a:xfrm>
                <a:off x="525" y="354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93" name="Freeform 5164"/>
              <p:cNvSpPr>
                <a:spLocks/>
              </p:cNvSpPr>
              <p:nvPr/>
            </p:nvSpPr>
            <p:spPr bwMode="auto">
              <a:xfrm>
                <a:off x="525" y="3547"/>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94" name="Freeform 5165"/>
              <p:cNvSpPr>
                <a:spLocks/>
              </p:cNvSpPr>
              <p:nvPr/>
            </p:nvSpPr>
            <p:spPr bwMode="auto">
              <a:xfrm>
                <a:off x="525" y="3556"/>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95" name="Freeform 5166"/>
              <p:cNvSpPr>
                <a:spLocks/>
              </p:cNvSpPr>
              <p:nvPr/>
            </p:nvSpPr>
            <p:spPr bwMode="auto">
              <a:xfrm>
                <a:off x="534" y="3542"/>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896" name="Freeform 5167"/>
              <p:cNvSpPr>
                <a:spLocks/>
              </p:cNvSpPr>
              <p:nvPr/>
            </p:nvSpPr>
            <p:spPr bwMode="auto">
              <a:xfrm>
                <a:off x="520" y="354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897" name="Freeform 5168"/>
              <p:cNvSpPr>
                <a:spLocks/>
              </p:cNvSpPr>
              <p:nvPr/>
            </p:nvSpPr>
            <p:spPr bwMode="auto">
              <a:xfrm>
                <a:off x="520" y="355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898" name="Freeform 5169"/>
              <p:cNvSpPr>
                <a:spLocks/>
              </p:cNvSpPr>
              <p:nvPr/>
            </p:nvSpPr>
            <p:spPr bwMode="auto">
              <a:xfrm>
                <a:off x="520" y="3560"/>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899" name="Freeform 5170"/>
              <p:cNvSpPr>
                <a:spLocks/>
              </p:cNvSpPr>
              <p:nvPr/>
            </p:nvSpPr>
            <p:spPr bwMode="auto">
              <a:xfrm>
                <a:off x="529" y="354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00" name="Freeform 5171"/>
              <p:cNvSpPr>
                <a:spLocks/>
              </p:cNvSpPr>
              <p:nvPr/>
            </p:nvSpPr>
            <p:spPr bwMode="auto">
              <a:xfrm>
                <a:off x="516" y="3551"/>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01" name="Freeform 5172"/>
              <p:cNvSpPr>
                <a:spLocks/>
              </p:cNvSpPr>
              <p:nvPr/>
            </p:nvSpPr>
            <p:spPr bwMode="auto">
              <a:xfrm>
                <a:off x="516" y="355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02" name="Freeform 5173"/>
              <p:cNvSpPr>
                <a:spLocks/>
              </p:cNvSpPr>
              <p:nvPr/>
            </p:nvSpPr>
            <p:spPr bwMode="auto">
              <a:xfrm>
                <a:off x="516" y="356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03" name="Freeform 5174"/>
              <p:cNvSpPr>
                <a:spLocks/>
              </p:cNvSpPr>
              <p:nvPr/>
            </p:nvSpPr>
            <p:spPr bwMode="auto">
              <a:xfrm>
                <a:off x="525" y="355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04" name="Freeform 5175"/>
              <p:cNvSpPr>
                <a:spLocks/>
              </p:cNvSpPr>
              <p:nvPr/>
            </p:nvSpPr>
            <p:spPr bwMode="auto">
              <a:xfrm>
                <a:off x="511" y="355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05" name="Freeform 5176"/>
              <p:cNvSpPr>
                <a:spLocks/>
              </p:cNvSpPr>
              <p:nvPr/>
            </p:nvSpPr>
            <p:spPr bwMode="auto">
              <a:xfrm>
                <a:off x="511" y="356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06" name="Freeform 5177"/>
              <p:cNvSpPr>
                <a:spLocks/>
              </p:cNvSpPr>
              <p:nvPr/>
            </p:nvSpPr>
            <p:spPr bwMode="auto">
              <a:xfrm>
                <a:off x="511" y="357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07" name="Freeform 5178"/>
              <p:cNvSpPr>
                <a:spLocks/>
              </p:cNvSpPr>
              <p:nvPr/>
            </p:nvSpPr>
            <p:spPr bwMode="auto">
              <a:xfrm>
                <a:off x="520" y="356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08" name="Freeform 5179"/>
              <p:cNvSpPr>
                <a:spLocks/>
              </p:cNvSpPr>
              <p:nvPr/>
            </p:nvSpPr>
            <p:spPr bwMode="auto">
              <a:xfrm>
                <a:off x="507" y="356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09" name="Freeform 5180"/>
              <p:cNvSpPr>
                <a:spLocks/>
              </p:cNvSpPr>
              <p:nvPr/>
            </p:nvSpPr>
            <p:spPr bwMode="auto">
              <a:xfrm>
                <a:off x="507" y="3569"/>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10" name="Freeform 5181"/>
              <p:cNvSpPr>
                <a:spLocks/>
              </p:cNvSpPr>
              <p:nvPr/>
            </p:nvSpPr>
            <p:spPr bwMode="auto">
              <a:xfrm>
                <a:off x="507" y="357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11" name="Freeform 5182"/>
              <p:cNvSpPr>
                <a:spLocks/>
              </p:cNvSpPr>
              <p:nvPr/>
            </p:nvSpPr>
            <p:spPr bwMode="auto">
              <a:xfrm>
                <a:off x="516" y="3565"/>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12" name="Freeform 5183"/>
              <p:cNvSpPr>
                <a:spLocks/>
              </p:cNvSpPr>
              <p:nvPr/>
            </p:nvSpPr>
            <p:spPr bwMode="auto">
              <a:xfrm>
                <a:off x="502" y="356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13" name="Freeform 5184"/>
              <p:cNvSpPr>
                <a:spLocks/>
              </p:cNvSpPr>
              <p:nvPr/>
            </p:nvSpPr>
            <p:spPr bwMode="auto">
              <a:xfrm>
                <a:off x="502" y="3578"/>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14" name="Freeform 5185"/>
              <p:cNvSpPr>
                <a:spLocks/>
              </p:cNvSpPr>
              <p:nvPr/>
            </p:nvSpPr>
            <p:spPr bwMode="auto">
              <a:xfrm>
                <a:off x="502" y="3587"/>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15" name="Freeform 5186"/>
              <p:cNvSpPr>
                <a:spLocks/>
              </p:cNvSpPr>
              <p:nvPr/>
            </p:nvSpPr>
            <p:spPr bwMode="auto">
              <a:xfrm>
                <a:off x="511" y="3574"/>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16" name="Freeform 5187"/>
              <p:cNvSpPr>
                <a:spLocks/>
              </p:cNvSpPr>
              <p:nvPr/>
            </p:nvSpPr>
            <p:spPr bwMode="auto">
              <a:xfrm>
                <a:off x="497" y="3578"/>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17" name="Freeform 5188"/>
              <p:cNvSpPr>
                <a:spLocks/>
              </p:cNvSpPr>
              <p:nvPr/>
            </p:nvSpPr>
            <p:spPr bwMode="auto">
              <a:xfrm>
                <a:off x="497" y="3587"/>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18" name="Freeform 5189"/>
              <p:cNvSpPr>
                <a:spLocks/>
              </p:cNvSpPr>
              <p:nvPr/>
            </p:nvSpPr>
            <p:spPr bwMode="auto">
              <a:xfrm>
                <a:off x="497" y="3596"/>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19" name="Freeform 5190"/>
              <p:cNvSpPr>
                <a:spLocks/>
              </p:cNvSpPr>
              <p:nvPr/>
            </p:nvSpPr>
            <p:spPr bwMode="auto">
              <a:xfrm>
                <a:off x="507" y="3583"/>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20" name="Freeform 5191"/>
              <p:cNvSpPr>
                <a:spLocks/>
              </p:cNvSpPr>
              <p:nvPr/>
            </p:nvSpPr>
            <p:spPr bwMode="auto">
              <a:xfrm>
                <a:off x="493" y="3587"/>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21" name="Freeform 5192"/>
              <p:cNvSpPr>
                <a:spLocks/>
              </p:cNvSpPr>
              <p:nvPr/>
            </p:nvSpPr>
            <p:spPr bwMode="auto">
              <a:xfrm>
                <a:off x="488" y="359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22" name="Freeform 5193"/>
              <p:cNvSpPr>
                <a:spLocks/>
              </p:cNvSpPr>
              <p:nvPr/>
            </p:nvSpPr>
            <p:spPr bwMode="auto">
              <a:xfrm>
                <a:off x="488" y="360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23" name="Freeform 5194"/>
              <p:cNvSpPr>
                <a:spLocks/>
              </p:cNvSpPr>
              <p:nvPr/>
            </p:nvSpPr>
            <p:spPr bwMode="auto">
              <a:xfrm>
                <a:off x="497" y="359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24" name="Freeform 5195"/>
              <p:cNvSpPr>
                <a:spLocks/>
              </p:cNvSpPr>
              <p:nvPr/>
            </p:nvSpPr>
            <p:spPr bwMode="auto">
              <a:xfrm>
                <a:off x="484" y="359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25" name="Freeform 5196"/>
              <p:cNvSpPr>
                <a:spLocks/>
              </p:cNvSpPr>
              <p:nvPr/>
            </p:nvSpPr>
            <p:spPr bwMode="auto">
              <a:xfrm>
                <a:off x="484" y="361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26" name="Freeform 5197"/>
              <p:cNvSpPr>
                <a:spLocks/>
              </p:cNvSpPr>
              <p:nvPr/>
            </p:nvSpPr>
            <p:spPr bwMode="auto">
              <a:xfrm>
                <a:off x="484" y="361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27" name="Freeform 5198"/>
              <p:cNvSpPr>
                <a:spLocks/>
              </p:cNvSpPr>
              <p:nvPr/>
            </p:nvSpPr>
            <p:spPr bwMode="auto">
              <a:xfrm>
                <a:off x="493" y="360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28" name="Freeform 5199"/>
              <p:cNvSpPr>
                <a:spLocks/>
              </p:cNvSpPr>
              <p:nvPr/>
            </p:nvSpPr>
            <p:spPr bwMode="auto">
              <a:xfrm>
                <a:off x="479" y="361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29" name="Freeform 5200"/>
              <p:cNvSpPr>
                <a:spLocks/>
              </p:cNvSpPr>
              <p:nvPr/>
            </p:nvSpPr>
            <p:spPr bwMode="auto">
              <a:xfrm>
                <a:off x="479" y="362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30" name="Freeform 5201"/>
              <p:cNvSpPr>
                <a:spLocks/>
              </p:cNvSpPr>
              <p:nvPr/>
            </p:nvSpPr>
            <p:spPr bwMode="auto">
              <a:xfrm>
                <a:off x="479" y="363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31" name="Freeform 5202"/>
              <p:cNvSpPr>
                <a:spLocks/>
              </p:cNvSpPr>
              <p:nvPr/>
            </p:nvSpPr>
            <p:spPr bwMode="auto">
              <a:xfrm>
                <a:off x="488" y="361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32" name="Freeform 5203"/>
              <p:cNvSpPr>
                <a:spLocks/>
              </p:cNvSpPr>
              <p:nvPr/>
            </p:nvSpPr>
            <p:spPr bwMode="auto">
              <a:xfrm>
                <a:off x="475" y="362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33" name="Freeform 5204"/>
              <p:cNvSpPr>
                <a:spLocks/>
              </p:cNvSpPr>
              <p:nvPr/>
            </p:nvSpPr>
            <p:spPr bwMode="auto">
              <a:xfrm>
                <a:off x="475" y="364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34" name="Freeform 5205"/>
              <p:cNvSpPr>
                <a:spLocks/>
              </p:cNvSpPr>
              <p:nvPr/>
            </p:nvSpPr>
            <p:spPr bwMode="auto">
              <a:xfrm>
                <a:off x="475" y="365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35" name="Freeform 5206"/>
              <p:cNvSpPr>
                <a:spLocks/>
              </p:cNvSpPr>
              <p:nvPr/>
            </p:nvSpPr>
            <p:spPr bwMode="auto">
              <a:xfrm>
                <a:off x="484" y="363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36" name="Freeform 5207"/>
              <p:cNvSpPr>
                <a:spLocks/>
              </p:cNvSpPr>
              <p:nvPr/>
            </p:nvSpPr>
            <p:spPr bwMode="auto">
              <a:xfrm>
                <a:off x="470" y="364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37" name="Freeform 5208"/>
              <p:cNvSpPr>
                <a:spLocks/>
              </p:cNvSpPr>
              <p:nvPr/>
            </p:nvSpPr>
            <p:spPr bwMode="auto">
              <a:xfrm>
                <a:off x="470" y="3655"/>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38" name="Freeform 5209"/>
              <p:cNvSpPr>
                <a:spLocks/>
              </p:cNvSpPr>
              <p:nvPr/>
            </p:nvSpPr>
            <p:spPr bwMode="auto">
              <a:xfrm>
                <a:off x="470" y="3664"/>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39" name="Freeform 5210"/>
              <p:cNvSpPr>
                <a:spLocks/>
              </p:cNvSpPr>
              <p:nvPr/>
            </p:nvSpPr>
            <p:spPr bwMode="auto">
              <a:xfrm>
                <a:off x="479" y="3651"/>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40" name="Freeform 5211"/>
              <p:cNvSpPr>
                <a:spLocks/>
              </p:cNvSpPr>
              <p:nvPr/>
            </p:nvSpPr>
            <p:spPr bwMode="auto">
              <a:xfrm>
                <a:off x="466" y="3655"/>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41" name="Freeform 5212"/>
              <p:cNvSpPr>
                <a:spLocks/>
              </p:cNvSpPr>
              <p:nvPr/>
            </p:nvSpPr>
            <p:spPr bwMode="auto">
              <a:xfrm>
                <a:off x="466" y="3660"/>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42" name="Freeform 5213"/>
              <p:cNvSpPr>
                <a:spLocks/>
              </p:cNvSpPr>
              <p:nvPr/>
            </p:nvSpPr>
            <p:spPr bwMode="auto">
              <a:xfrm>
                <a:off x="466" y="3669"/>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43" name="Freeform 5214"/>
              <p:cNvSpPr>
                <a:spLocks/>
              </p:cNvSpPr>
              <p:nvPr/>
            </p:nvSpPr>
            <p:spPr bwMode="auto">
              <a:xfrm>
                <a:off x="475" y="3655"/>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44" name="Freeform 5215"/>
              <p:cNvSpPr>
                <a:spLocks/>
              </p:cNvSpPr>
              <p:nvPr/>
            </p:nvSpPr>
            <p:spPr bwMode="auto">
              <a:xfrm>
                <a:off x="461" y="3660"/>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45" name="Freeform 5216"/>
              <p:cNvSpPr>
                <a:spLocks/>
              </p:cNvSpPr>
              <p:nvPr/>
            </p:nvSpPr>
            <p:spPr bwMode="auto">
              <a:xfrm>
                <a:off x="461" y="3682"/>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46" name="Freeform 5217"/>
              <p:cNvSpPr>
                <a:spLocks/>
              </p:cNvSpPr>
              <p:nvPr/>
            </p:nvSpPr>
            <p:spPr bwMode="auto">
              <a:xfrm>
                <a:off x="461" y="3691"/>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47" name="Freeform 5218"/>
              <p:cNvSpPr>
                <a:spLocks/>
              </p:cNvSpPr>
              <p:nvPr/>
            </p:nvSpPr>
            <p:spPr bwMode="auto">
              <a:xfrm>
                <a:off x="470" y="3678"/>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48" name="Freeform 5219"/>
              <p:cNvSpPr>
                <a:spLocks/>
              </p:cNvSpPr>
              <p:nvPr/>
            </p:nvSpPr>
            <p:spPr bwMode="auto">
              <a:xfrm>
                <a:off x="457" y="3682"/>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49" name="Freeform 5220"/>
              <p:cNvSpPr>
                <a:spLocks/>
              </p:cNvSpPr>
              <p:nvPr/>
            </p:nvSpPr>
            <p:spPr bwMode="auto">
              <a:xfrm>
                <a:off x="457" y="369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50" name="Freeform 5221"/>
              <p:cNvSpPr>
                <a:spLocks/>
              </p:cNvSpPr>
              <p:nvPr/>
            </p:nvSpPr>
            <p:spPr bwMode="auto">
              <a:xfrm>
                <a:off x="457" y="3705"/>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51" name="Freeform 5222"/>
              <p:cNvSpPr>
                <a:spLocks/>
              </p:cNvSpPr>
              <p:nvPr/>
            </p:nvSpPr>
            <p:spPr bwMode="auto">
              <a:xfrm>
                <a:off x="466" y="369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52" name="Freeform 5223"/>
              <p:cNvSpPr>
                <a:spLocks/>
              </p:cNvSpPr>
              <p:nvPr/>
            </p:nvSpPr>
            <p:spPr bwMode="auto">
              <a:xfrm>
                <a:off x="452" y="3696"/>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53" name="Freeform 5224"/>
              <p:cNvSpPr>
                <a:spLocks/>
              </p:cNvSpPr>
              <p:nvPr/>
            </p:nvSpPr>
            <p:spPr bwMode="auto">
              <a:xfrm>
                <a:off x="452" y="3700"/>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54" name="Freeform 5225"/>
              <p:cNvSpPr>
                <a:spLocks/>
              </p:cNvSpPr>
              <p:nvPr/>
            </p:nvSpPr>
            <p:spPr bwMode="auto">
              <a:xfrm>
                <a:off x="452" y="3709"/>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55" name="Freeform 5226"/>
              <p:cNvSpPr>
                <a:spLocks/>
              </p:cNvSpPr>
              <p:nvPr/>
            </p:nvSpPr>
            <p:spPr bwMode="auto">
              <a:xfrm>
                <a:off x="461" y="3696"/>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56" name="Freeform 5227"/>
              <p:cNvSpPr>
                <a:spLocks/>
              </p:cNvSpPr>
              <p:nvPr/>
            </p:nvSpPr>
            <p:spPr bwMode="auto">
              <a:xfrm>
                <a:off x="448" y="3700"/>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57" name="Freeform 5228"/>
              <p:cNvSpPr>
                <a:spLocks/>
              </p:cNvSpPr>
              <p:nvPr/>
            </p:nvSpPr>
            <p:spPr bwMode="auto">
              <a:xfrm>
                <a:off x="448" y="3719"/>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58" name="Freeform 5229"/>
              <p:cNvSpPr>
                <a:spLocks/>
              </p:cNvSpPr>
              <p:nvPr/>
            </p:nvSpPr>
            <p:spPr bwMode="auto">
              <a:xfrm>
                <a:off x="448" y="3728"/>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959" name="Freeform 5230"/>
              <p:cNvSpPr>
                <a:spLocks/>
              </p:cNvSpPr>
              <p:nvPr/>
            </p:nvSpPr>
            <p:spPr bwMode="auto">
              <a:xfrm>
                <a:off x="457" y="3714"/>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960" name="Freeform 5231"/>
              <p:cNvSpPr>
                <a:spLocks/>
              </p:cNvSpPr>
              <p:nvPr/>
            </p:nvSpPr>
            <p:spPr bwMode="auto">
              <a:xfrm>
                <a:off x="443" y="3719"/>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961" name="Freeform 5232"/>
              <p:cNvSpPr>
                <a:spLocks/>
              </p:cNvSpPr>
              <p:nvPr/>
            </p:nvSpPr>
            <p:spPr bwMode="auto">
              <a:xfrm>
                <a:off x="443" y="372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962" name="Freeform 5233"/>
              <p:cNvSpPr>
                <a:spLocks/>
              </p:cNvSpPr>
              <p:nvPr/>
            </p:nvSpPr>
            <p:spPr bwMode="auto">
              <a:xfrm>
                <a:off x="443" y="3732"/>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grpSp>
        <p:sp>
          <p:nvSpPr>
            <p:cNvPr id="27688" name="Freeform 5235"/>
            <p:cNvSpPr>
              <a:spLocks/>
            </p:cNvSpPr>
            <p:nvPr/>
          </p:nvSpPr>
          <p:spPr bwMode="auto">
            <a:xfrm>
              <a:off x="452" y="3719"/>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689" name="Freeform 5236"/>
            <p:cNvSpPr>
              <a:spLocks/>
            </p:cNvSpPr>
            <p:nvPr/>
          </p:nvSpPr>
          <p:spPr bwMode="auto">
            <a:xfrm>
              <a:off x="439" y="372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690" name="Freeform 5237"/>
            <p:cNvSpPr>
              <a:spLocks/>
            </p:cNvSpPr>
            <p:nvPr/>
          </p:nvSpPr>
          <p:spPr bwMode="auto">
            <a:xfrm>
              <a:off x="439" y="3741"/>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691" name="Freeform 5238"/>
            <p:cNvSpPr>
              <a:spLocks/>
            </p:cNvSpPr>
            <p:nvPr/>
          </p:nvSpPr>
          <p:spPr bwMode="auto">
            <a:xfrm>
              <a:off x="439" y="3750"/>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692" name="Freeform 5239"/>
            <p:cNvSpPr>
              <a:spLocks/>
            </p:cNvSpPr>
            <p:nvPr/>
          </p:nvSpPr>
          <p:spPr bwMode="auto">
            <a:xfrm>
              <a:off x="448" y="3737"/>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693" name="Freeform 5240"/>
            <p:cNvSpPr>
              <a:spLocks/>
            </p:cNvSpPr>
            <p:nvPr/>
          </p:nvSpPr>
          <p:spPr bwMode="auto">
            <a:xfrm>
              <a:off x="434" y="3741"/>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694" name="Freeform 5241"/>
            <p:cNvSpPr>
              <a:spLocks/>
            </p:cNvSpPr>
            <p:nvPr/>
          </p:nvSpPr>
          <p:spPr bwMode="auto">
            <a:xfrm>
              <a:off x="434" y="3746"/>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695" name="Freeform 5242"/>
            <p:cNvSpPr>
              <a:spLocks/>
            </p:cNvSpPr>
            <p:nvPr/>
          </p:nvSpPr>
          <p:spPr bwMode="auto">
            <a:xfrm>
              <a:off x="434" y="375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696" name="Freeform 5243"/>
            <p:cNvSpPr>
              <a:spLocks/>
            </p:cNvSpPr>
            <p:nvPr/>
          </p:nvSpPr>
          <p:spPr bwMode="auto">
            <a:xfrm>
              <a:off x="443" y="3741"/>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697" name="Freeform 5244"/>
            <p:cNvSpPr>
              <a:spLocks/>
            </p:cNvSpPr>
            <p:nvPr/>
          </p:nvSpPr>
          <p:spPr bwMode="auto">
            <a:xfrm>
              <a:off x="430" y="374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698" name="Freeform 5245"/>
            <p:cNvSpPr>
              <a:spLocks/>
            </p:cNvSpPr>
            <p:nvPr/>
          </p:nvSpPr>
          <p:spPr bwMode="auto">
            <a:xfrm>
              <a:off x="430" y="3755"/>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699" name="Freeform 5246"/>
            <p:cNvSpPr>
              <a:spLocks/>
            </p:cNvSpPr>
            <p:nvPr/>
          </p:nvSpPr>
          <p:spPr bwMode="auto">
            <a:xfrm>
              <a:off x="430" y="3764"/>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00" name="Freeform 5247"/>
            <p:cNvSpPr>
              <a:spLocks/>
            </p:cNvSpPr>
            <p:nvPr/>
          </p:nvSpPr>
          <p:spPr bwMode="auto">
            <a:xfrm>
              <a:off x="439" y="3750"/>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01" name="Freeform 5248"/>
            <p:cNvSpPr>
              <a:spLocks/>
            </p:cNvSpPr>
            <p:nvPr/>
          </p:nvSpPr>
          <p:spPr bwMode="auto">
            <a:xfrm>
              <a:off x="425" y="3755"/>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02" name="Freeform 5249"/>
            <p:cNvSpPr>
              <a:spLocks/>
            </p:cNvSpPr>
            <p:nvPr/>
          </p:nvSpPr>
          <p:spPr bwMode="auto">
            <a:xfrm>
              <a:off x="425" y="3764"/>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03" name="Freeform 5250"/>
            <p:cNvSpPr>
              <a:spLocks/>
            </p:cNvSpPr>
            <p:nvPr/>
          </p:nvSpPr>
          <p:spPr bwMode="auto">
            <a:xfrm>
              <a:off x="425" y="377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04" name="Freeform 5251"/>
            <p:cNvSpPr>
              <a:spLocks/>
            </p:cNvSpPr>
            <p:nvPr/>
          </p:nvSpPr>
          <p:spPr bwMode="auto">
            <a:xfrm>
              <a:off x="434" y="375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05" name="Freeform 5252"/>
            <p:cNvSpPr>
              <a:spLocks/>
            </p:cNvSpPr>
            <p:nvPr/>
          </p:nvSpPr>
          <p:spPr bwMode="auto">
            <a:xfrm>
              <a:off x="421" y="3764"/>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06" name="Freeform 5253"/>
            <p:cNvSpPr>
              <a:spLocks/>
            </p:cNvSpPr>
            <p:nvPr/>
          </p:nvSpPr>
          <p:spPr bwMode="auto">
            <a:xfrm>
              <a:off x="421" y="378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07" name="Freeform 5254"/>
            <p:cNvSpPr>
              <a:spLocks/>
            </p:cNvSpPr>
            <p:nvPr/>
          </p:nvSpPr>
          <p:spPr bwMode="auto">
            <a:xfrm>
              <a:off x="421" y="379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08" name="Freeform 5255"/>
            <p:cNvSpPr>
              <a:spLocks/>
            </p:cNvSpPr>
            <p:nvPr/>
          </p:nvSpPr>
          <p:spPr bwMode="auto">
            <a:xfrm>
              <a:off x="430" y="377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09" name="Freeform 5256"/>
            <p:cNvSpPr>
              <a:spLocks/>
            </p:cNvSpPr>
            <p:nvPr/>
          </p:nvSpPr>
          <p:spPr bwMode="auto">
            <a:xfrm>
              <a:off x="416" y="378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10" name="Freeform 5257"/>
            <p:cNvSpPr>
              <a:spLocks/>
            </p:cNvSpPr>
            <p:nvPr/>
          </p:nvSpPr>
          <p:spPr bwMode="auto">
            <a:xfrm>
              <a:off x="416" y="3786"/>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11" name="Freeform 5258"/>
            <p:cNvSpPr>
              <a:spLocks/>
            </p:cNvSpPr>
            <p:nvPr/>
          </p:nvSpPr>
          <p:spPr bwMode="auto">
            <a:xfrm>
              <a:off x="416" y="3795"/>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12" name="Freeform 5259"/>
            <p:cNvSpPr>
              <a:spLocks/>
            </p:cNvSpPr>
            <p:nvPr/>
          </p:nvSpPr>
          <p:spPr bwMode="auto">
            <a:xfrm>
              <a:off x="425" y="3782"/>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13" name="Freeform 5260"/>
            <p:cNvSpPr>
              <a:spLocks/>
            </p:cNvSpPr>
            <p:nvPr/>
          </p:nvSpPr>
          <p:spPr bwMode="auto">
            <a:xfrm>
              <a:off x="412" y="3786"/>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14" name="Freeform 5261"/>
            <p:cNvSpPr>
              <a:spLocks/>
            </p:cNvSpPr>
            <p:nvPr/>
          </p:nvSpPr>
          <p:spPr bwMode="auto">
            <a:xfrm>
              <a:off x="412" y="3804"/>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15" name="Freeform 5262"/>
            <p:cNvSpPr>
              <a:spLocks/>
            </p:cNvSpPr>
            <p:nvPr/>
          </p:nvSpPr>
          <p:spPr bwMode="auto">
            <a:xfrm>
              <a:off x="412" y="3813"/>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16" name="Freeform 5263"/>
            <p:cNvSpPr>
              <a:spLocks/>
            </p:cNvSpPr>
            <p:nvPr/>
          </p:nvSpPr>
          <p:spPr bwMode="auto">
            <a:xfrm>
              <a:off x="421" y="3800"/>
              <a:ext cx="1" cy="13"/>
            </a:xfrm>
            <a:custGeom>
              <a:avLst/>
              <a:gdLst>
                <a:gd name="T0" fmla="*/ 0 w 1"/>
                <a:gd name="T1" fmla="*/ 13 h 3"/>
                <a:gd name="T2" fmla="*/ 0 w 1"/>
                <a:gd name="T3" fmla="*/ 4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17" name="Freeform 5264"/>
            <p:cNvSpPr>
              <a:spLocks/>
            </p:cNvSpPr>
            <p:nvPr/>
          </p:nvSpPr>
          <p:spPr bwMode="auto">
            <a:xfrm>
              <a:off x="407" y="3804"/>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18" name="Freeform 5265"/>
            <p:cNvSpPr>
              <a:spLocks/>
            </p:cNvSpPr>
            <p:nvPr/>
          </p:nvSpPr>
          <p:spPr bwMode="auto">
            <a:xfrm>
              <a:off x="407" y="3813"/>
              <a:ext cx="1" cy="14"/>
            </a:xfrm>
            <a:custGeom>
              <a:avLst/>
              <a:gdLst>
                <a:gd name="T0" fmla="*/ 0 w 1"/>
                <a:gd name="T1" fmla="*/ 0 h 3"/>
                <a:gd name="T2" fmla="*/ 0 w 1"/>
                <a:gd name="T3" fmla="*/ 9 h 3"/>
                <a:gd name="T4" fmla="*/ 0 w 1"/>
                <a:gd name="T5" fmla="*/ 14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19" name="Freeform 5266"/>
            <p:cNvSpPr>
              <a:spLocks/>
            </p:cNvSpPr>
            <p:nvPr/>
          </p:nvSpPr>
          <p:spPr bwMode="auto">
            <a:xfrm>
              <a:off x="407" y="3823"/>
              <a:ext cx="14" cy="1"/>
            </a:xfrm>
            <a:custGeom>
              <a:avLst/>
              <a:gdLst>
                <a:gd name="T0" fmla="*/ 0 w 3"/>
                <a:gd name="T1" fmla="*/ 0 h 1"/>
                <a:gd name="T2" fmla="*/ 9 w 3"/>
                <a:gd name="T3" fmla="*/ 0 h 1"/>
                <a:gd name="T4" fmla="*/ 14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20" name="Freeform 5267"/>
            <p:cNvSpPr>
              <a:spLocks/>
            </p:cNvSpPr>
            <p:nvPr/>
          </p:nvSpPr>
          <p:spPr bwMode="auto">
            <a:xfrm>
              <a:off x="416" y="3809"/>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21" name="Freeform 5268"/>
            <p:cNvSpPr>
              <a:spLocks/>
            </p:cNvSpPr>
            <p:nvPr/>
          </p:nvSpPr>
          <p:spPr bwMode="auto">
            <a:xfrm>
              <a:off x="403" y="3813"/>
              <a:ext cx="13" cy="1"/>
            </a:xfrm>
            <a:custGeom>
              <a:avLst/>
              <a:gdLst>
                <a:gd name="T0" fmla="*/ 13 w 3"/>
                <a:gd name="T1" fmla="*/ 0 h 1"/>
                <a:gd name="T2" fmla="*/ 4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22" name="Freeform 5269"/>
            <p:cNvSpPr>
              <a:spLocks/>
            </p:cNvSpPr>
            <p:nvPr/>
          </p:nvSpPr>
          <p:spPr bwMode="auto">
            <a:xfrm>
              <a:off x="403" y="3832"/>
              <a:ext cx="1" cy="13"/>
            </a:xfrm>
            <a:custGeom>
              <a:avLst/>
              <a:gdLst>
                <a:gd name="T0" fmla="*/ 0 w 1"/>
                <a:gd name="T1" fmla="*/ 0 h 3"/>
                <a:gd name="T2" fmla="*/ 0 w 1"/>
                <a:gd name="T3" fmla="*/ 9 h 3"/>
                <a:gd name="T4" fmla="*/ 0 w 1"/>
                <a:gd name="T5" fmla="*/ 13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0"/>
                  </a:moveTo>
                  <a:lnTo>
                    <a:pt x="0" y="2"/>
                  </a:lnTo>
                  <a:lnTo>
                    <a:pt x="0" y="3"/>
                  </a:lnTo>
                </a:path>
              </a:pathLst>
            </a:custGeom>
            <a:noFill/>
            <a:ln w="5">
              <a:solidFill>
                <a:srgbClr val="A4A4A4"/>
              </a:solidFill>
              <a:round/>
              <a:headEnd/>
              <a:tailEnd/>
            </a:ln>
          </p:spPr>
          <p:txBody>
            <a:bodyPr/>
            <a:lstStyle/>
            <a:p>
              <a:endParaRPr lang="en-US"/>
            </a:p>
          </p:txBody>
        </p:sp>
        <p:sp>
          <p:nvSpPr>
            <p:cNvPr id="27723" name="Freeform 5270"/>
            <p:cNvSpPr>
              <a:spLocks/>
            </p:cNvSpPr>
            <p:nvPr/>
          </p:nvSpPr>
          <p:spPr bwMode="auto">
            <a:xfrm>
              <a:off x="403" y="3841"/>
              <a:ext cx="13" cy="1"/>
            </a:xfrm>
            <a:custGeom>
              <a:avLst/>
              <a:gdLst>
                <a:gd name="T0" fmla="*/ 0 w 3"/>
                <a:gd name="T1" fmla="*/ 0 h 1"/>
                <a:gd name="T2" fmla="*/ 9 w 3"/>
                <a:gd name="T3" fmla="*/ 0 h 1"/>
                <a:gd name="T4" fmla="*/ 13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0" y="0"/>
                  </a:moveTo>
                  <a:lnTo>
                    <a:pt x="2" y="0"/>
                  </a:lnTo>
                  <a:lnTo>
                    <a:pt x="3" y="0"/>
                  </a:lnTo>
                </a:path>
              </a:pathLst>
            </a:custGeom>
            <a:noFill/>
            <a:ln w="5">
              <a:solidFill>
                <a:srgbClr val="A4A4A4"/>
              </a:solidFill>
              <a:round/>
              <a:headEnd/>
              <a:tailEnd/>
            </a:ln>
          </p:spPr>
          <p:txBody>
            <a:bodyPr/>
            <a:lstStyle/>
            <a:p>
              <a:endParaRPr lang="en-US"/>
            </a:p>
          </p:txBody>
        </p:sp>
        <p:sp>
          <p:nvSpPr>
            <p:cNvPr id="27724" name="Freeform 5271"/>
            <p:cNvSpPr>
              <a:spLocks/>
            </p:cNvSpPr>
            <p:nvPr/>
          </p:nvSpPr>
          <p:spPr bwMode="auto">
            <a:xfrm>
              <a:off x="412" y="3827"/>
              <a:ext cx="1" cy="14"/>
            </a:xfrm>
            <a:custGeom>
              <a:avLst/>
              <a:gdLst>
                <a:gd name="T0" fmla="*/ 0 w 1"/>
                <a:gd name="T1" fmla="*/ 14 h 3"/>
                <a:gd name="T2" fmla="*/ 0 w 1"/>
                <a:gd name="T3" fmla="*/ 5 h 3"/>
                <a:gd name="T4" fmla="*/ 0 w 1"/>
                <a:gd name="T5" fmla="*/ 0 h 3"/>
                <a:gd name="T6" fmla="*/ 0 60000 65536"/>
                <a:gd name="T7" fmla="*/ 0 60000 65536"/>
                <a:gd name="T8" fmla="*/ 0 60000 65536"/>
                <a:gd name="T9" fmla="*/ 0 w 1"/>
                <a:gd name="T10" fmla="*/ 0 h 3"/>
                <a:gd name="T11" fmla="*/ 1 w 1"/>
                <a:gd name="T12" fmla="*/ 3 h 3"/>
              </a:gdLst>
              <a:ahLst/>
              <a:cxnLst>
                <a:cxn ang="T6">
                  <a:pos x="T0" y="T1"/>
                </a:cxn>
                <a:cxn ang="T7">
                  <a:pos x="T2" y="T3"/>
                </a:cxn>
                <a:cxn ang="T8">
                  <a:pos x="T4" y="T5"/>
                </a:cxn>
              </a:cxnLst>
              <a:rect l="T9" t="T10" r="T11" b="T12"/>
              <a:pathLst>
                <a:path w="1" h="3">
                  <a:moveTo>
                    <a:pt x="0" y="3"/>
                  </a:moveTo>
                  <a:lnTo>
                    <a:pt x="0" y="1"/>
                  </a:lnTo>
                  <a:lnTo>
                    <a:pt x="0" y="0"/>
                  </a:lnTo>
                </a:path>
              </a:pathLst>
            </a:custGeom>
            <a:noFill/>
            <a:ln w="5">
              <a:solidFill>
                <a:srgbClr val="A4A4A4"/>
              </a:solidFill>
              <a:round/>
              <a:headEnd/>
              <a:tailEnd/>
            </a:ln>
          </p:spPr>
          <p:txBody>
            <a:bodyPr/>
            <a:lstStyle/>
            <a:p>
              <a:endParaRPr lang="en-US"/>
            </a:p>
          </p:txBody>
        </p:sp>
        <p:sp>
          <p:nvSpPr>
            <p:cNvPr id="27725" name="Freeform 5272"/>
            <p:cNvSpPr>
              <a:spLocks/>
            </p:cNvSpPr>
            <p:nvPr/>
          </p:nvSpPr>
          <p:spPr bwMode="auto">
            <a:xfrm>
              <a:off x="398" y="3832"/>
              <a:ext cx="14" cy="1"/>
            </a:xfrm>
            <a:custGeom>
              <a:avLst/>
              <a:gdLst>
                <a:gd name="T0" fmla="*/ 14 w 3"/>
                <a:gd name="T1" fmla="*/ 0 h 1"/>
                <a:gd name="T2" fmla="*/ 5 w 3"/>
                <a:gd name="T3" fmla="*/ 0 h 1"/>
                <a:gd name="T4" fmla="*/ 0 w 3"/>
                <a:gd name="T5" fmla="*/ 0 h 1"/>
                <a:gd name="T6" fmla="*/ 0 60000 65536"/>
                <a:gd name="T7" fmla="*/ 0 60000 65536"/>
                <a:gd name="T8" fmla="*/ 0 60000 65536"/>
                <a:gd name="T9" fmla="*/ 0 w 3"/>
                <a:gd name="T10" fmla="*/ 0 h 1"/>
                <a:gd name="T11" fmla="*/ 3 w 3"/>
                <a:gd name="T12" fmla="*/ 1 h 1"/>
              </a:gdLst>
              <a:ahLst/>
              <a:cxnLst>
                <a:cxn ang="T6">
                  <a:pos x="T0" y="T1"/>
                </a:cxn>
                <a:cxn ang="T7">
                  <a:pos x="T2" y="T3"/>
                </a:cxn>
                <a:cxn ang="T8">
                  <a:pos x="T4" y="T5"/>
                </a:cxn>
              </a:cxnLst>
              <a:rect l="T9" t="T10" r="T11" b="T12"/>
              <a:pathLst>
                <a:path w="3" h="1">
                  <a:moveTo>
                    <a:pt x="3" y="0"/>
                  </a:moveTo>
                  <a:lnTo>
                    <a:pt x="1" y="0"/>
                  </a:lnTo>
                  <a:lnTo>
                    <a:pt x="0" y="0"/>
                  </a:lnTo>
                </a:path>
              </a:pathLst>
            </a:custGeom>
            <a:noFill/>
            <a:ln w="5">
              <a:solidFill>
                <a:srgbClr val="A4A4A4"/>
              </a:solidFill>
              <a:round/>
              <a:headEnd/>
              <a:tailEnd/>
            </a:ln>
          </p:spPr>
          <p:txBody>
            <a:bodyPr/>
            <a:lstStyle/>
            <a:p>
              <a:endParaRPr lang="en-US"/>
            </a:p>
          </p:txBody>
        </p:sp>
        <p:sp>
          <p:nvSpPr>
            <p:cNvPr id="27726" name="Rectangle 5273"/>
            <p:cNvSpPr>
              <a:spLocks noChangeArrowheads="1"/>
            </p:cNvSpPr>
            <p:nvPr/>
          </p:nvSpPr>
          <p:spPr bwMode="auto">
            <a:xfrm>
              <a:off x="194" y="3986"/>
              <a:ext cx="131" cy="113"/>
            </a:xfrm>
            <a:prstGeom prst="rect">
              <a:avLst/>
            </a:prstGeom>
            <a:noFill/>
            <a:ln w="9525">
              <a:noFill/>
              <a:miter lim="800000"/>
              <a:headEnd/>
              <a:tailEnd/>
            </a:ln>
          </p:spPr>
          <p:txBody>
            <a:bodyPr wrap="none" lIns="0" tIns="0" rIns="0" bIns="0">
              <a:spAutoFit/>
            </a:bodyPr>
            <a:lstStyle/>
            <a:p>
              <a:r>
                <a:rPr lang="en-US" sz="1000">
                  <a:solidFill>
                    <a:srgbClr val="000000"/>
                  </a:solidFill>
                </a:rPr>
                <a:t>10</a:t>
              </a:r>
              <a:endParaRPr lang="en-US"/>
            </a:p>
          </p:txBody>
        </p:sp>
        <p:sp>
          <p:nvSpPr>
            <p:cNvPr id="27727" name="Rectangle 5274"/>
            <p:cNvSpPr>
              <a:spLocks noChangeArrowheads="1"/>
            </p:cNvSpPr>
            <p:nvPr/>
          </p:nvSpPr>
          <p:spPr bwMode="auto">
            <a:xfrm>
              <a:off x="285" y="3962"/>
              <a:ext cx="99" cy="68"/>
            </a:xfrm>
            <a:prstGeom prst="rect">
              <a:avLst/>
            </a:prstGeom>
            <a:noFill/>
            <a:ln w="9525">
              <a:noFill/>
              <a:miter lim="800000"/>
              <a:headEnd/>
              <a:tailEnd/>
            </a:ln>
          </p:spPr>
          <p:txBody>
            <a:bodyPr wrap="none" lIns="0" tIns="0" rIns="0" bIns="0">
              <a:spAutoFit/>
            </a:bodyPr>
            <a:lstStyle/>
            <a:p>
              <a:r>
                <a:rPr lang="en-US" sz="700">
                  <a:solidFill>
                    <a:srgbClr val="000000"/>
                  </a:solidFill>
                </a:rPr>
                <a:t>-13</a:t>
              </a:r>
              <a:endParaRPr lang="en-US"/>
            </a:p>
          </p:txBody>
        </p:sp>
        <p:sp>
          <p:nvSpPr>
            <p:cNvPr id="27728" name="Rectangle 5275"/>
            <p:cNvSpPr>
              <a:spLocks noChangeArrowheads="1"/>
            </p:cNvSpPr>
            <p:nvPr/>
          </p:nvSpPr>
          <p:spPr bwMode="auto">
            <a:xfrm>
              <a:off x="194" y="3710"/>
              <a:ext cx="131" cy="113"/>
            </a:xfrm>
            <a:prstGeom prst="rect">
              <a:avLst/>
            </a:prstGeom>
            <a:noFill/>
            <a:ln w="9525">
              <a:noFill/>
              <a:miter lim="800000"/>
              <a:headEnd/>
              <a:tailEnd/>
            </a:ln>
          </p:spPr>
          <p:txBody>
            <a:bodyPr wrap="none" lIns="0" tIns="0" rIns="0" bIns="0">
              <a:spAutoFit/>
            </a:bodyPr>
            <a:lstStyle/>
            <a:p>
              <a:r>
                <a:rPr lang="en-US" sz="1000">
                  <a:solidFill>
                    <a:srgbClr val="000000"/>
                  </a:solidFill>
                </a:rPr>
                <a:t>10</a:t>
              </a:r>
              <a:endParaRPr lang="en-US"/>
            </a:p>
          </p:txBody>
        </p:sp>
        <p:sp>
          <p:nvSpPr>
            <p:cNvPr id="27729" name="Rectangle 5276"/>
            <p:cNvSpPr>
              <a:spLocks noChangeArrowheads="1"/>
            </p:cNvSpPr>
            <p:nvPr/>
          </p:nvSpPr>
          <p:spPr bwMode="auto">
            <a:xfrm>
              <a:off x="285" y="3687"/>
              <a:ext cx="99" cy="68"/>
            </a:xfrm>
            <a:prstGeom prst="rect">
              <a:avLst/>
            </a:prstGeom>
            <a:noFill/>
            <a:ln w="9525">
              <a:noFill/>
              <a:miter lim="800000"/>
              <a:headEnd/>
              <a:tailEnd/>
            </a:ln>
          </p:spPr>
          <p:txBody>
            <a:bodyPr wrap="none" lIns="0" tIns="0" rIns="0" bIns="0">
              <a:spAutoFit/>
            </a:bodyPr>
            <a:lstStyle/>
            <a:p>
              <a:r>
                <a:rPr lang="en-US" sz="700">
                  <a:solidFill>
                    <a:srgbClr val="000000"/>
                  </a:solidFill>
                </a:rPr>
                <a:t>-11</a:t>
              </a:r>
              <a:endParaRPr lang="en-US"/>
            </a:p>
          </p:txBody>
        </p:sp>
        <p:sp>
          <p:nvSpPr>
            <p:cNvPr id="27730" name="Rectangle 5277"/>
            <p:cNvSpPr>
              <a:spLocks noChangeArrowheads="1"/>
            </p:cNvSpPr>
            <p:nvPr/>
          </p:nvSpPr>
          <p:spPr bwMode="auto">
            <a:xfrm>
              <a:off x="226" y="3429"/>
              <a:ext cx="131" cy="113"/>
            </a:xfrm>
            <a:prstGeom prst="rect">
              <a:avLst/>
            </a:prstGeom>
            <a:noFill/>
            <a:ln w="9525">
              <a:noFill/>
              <a:miter lim="800000"/>
              <a:headEnd/>
              <a:tailEnd/>
            </a:ln>
          </p:spPr>
          <p:txBody>
            <a:bodyPr wrap="none" lIns="0" tIns="0" rIns="0" bIns="0">
              <a:spAutoFit/>
            </a:bodyPr>
            <a:lstStyle/>
            <a:p>
              <a:r>
                <a:rPr lang="en-US" sz="1000">
                  <a:solidFill>
                    <a:srgbClr val="000000"/>
                  </a:solidFill>
                </a:rPr>
                <a:t>10</a:t>
              </a:r>
              <a:endParaRPr lang="en-US"/>
            </a:p>
          </p:txBody>
        </p:sp>
        <p:sp>
          <p:nvSpPr>
            <p:cNvPr id="27731" name="Rectangle 5278"/>
            <p:cNvSpPr>
              <a:spLocks noChangeArrowheads="1"/>
            </p:cNvSpPr>
            <p:nvPr/>
          </p:nvSpPr>
          <p:spPr bwMode="auto">
            <a:xfrm>
              <a:off x="317" y="3406"/>
              <a:ext cx="72" cy="68"/>
            </a:xfrm>
            <a:prstGeom prst="rect">
              <a:avLst/>
            </a:prstGeom>
            <a:noFill/>
            <a:ln w="9525">
              <a:noFill/>
              <a:miter lim="800000"/>
              <a:headEnd/>
              <a:tailEnd/>
            </a:ln>
          </p:spPr>
          <p:txBody>
            <a:bodyPr wrap="none" lIns="0" tIns="0" rIns="0" bIns="0">
              <a:spAutoFit/>
            </a:bodyPr>
            <a:lstStyle/>
            <a:p>
              <a:r>
                <a:rPr lang="en-US" sz="700">
                  <a:solidFill>
                    <a:srgbClr val="000000"/>
                  </a:solidFill>
                </a:rPr>
                <a:t>-9</a:t>
              </a:r>
              <a:endParaRPr lang="en-US"/>
            </a:p>
          </p:txBody>
        </p:sp>
        <p:sp>
          <p:nvSpPr>
            <p:cNvPr id="27732" name="Rectangle 5279"/>
            <p:cNvSpPr>
              <a:spLocks noChangeArrowheads="1"/>
            </p:cNvSpPr>
            <p:nvPr/>
          </p:nvSpPr>
          <p:spPr bwMode="auto">
            <a:xfrm>
              <a:off x="226" y="3154"/>
              <a:ext cx="131" cy="113"/>
            </a:xfrm>
            <a:prstGeom prst="rect">
              <a:avLst/>
            </a:prstGeom>
            <a:noFill/>
            <a:ln w="9525">
              <a:noFill/>
              <a:miter lim="800000"/>
              <a:headEnd/>
              <a:tailEnd/>
            </a:ln>
          </p:spPr>
          <p:txBody>
            <a:bodyPr wrap="none" lIns="0" tIns="0" rIns="0" bIns="0">
              <a:spAutoFit/>
            </a:bodyPr>
            <a:lstStyle/>
            <a:p>
              <a:r>
                <a:rPr lang="en-US" sz="1000">
                  <a:solidFill>
                    <a:srgbClr val="000000"/>
                  </a:solidFill>
                </a:rPr>
                <a:t>10</a:t>
              </a:r>
              <a:endParaRPr lang="en-US"/>
            </a:p>
          </p:txBody>
        </p:sp>
        <p:sp>
          <p:nvSpPr>
            <p:cNvPr id="27733" name="Rectangle 5280"/>
            <p:cNvSpPr>
              <a:spLocks noChangeArrowheads="1"/>
            </p:cNvSpPr>
            <p:nvPr/>
          </p:nvSpPr>
          <p:spPr bwMode="auto">
            <a:xfrm>
              <a:off x="317" y="3130"/>
              <a:ext cx="72" cy="68"/>
            </a:xfrm>
            <a:prstGeom prst="rect">
              <a:avLst/>
            </a:prstGeom>
            <a:noFill/>
            <a:ln w="9525">
              <a:noFill/>
              <a:miter lim="800000"/>
              <a:headEnd/>
              <a:tailEnd/>
            </a:ln>
          </p:spPr>
          <p:txBody>
            <a:bodyPr wrap="none" lIns="0" tIns="0" rIns="0" bIns="0">
              <a:spAutoFit/>
            </a:bodyPr>
            <a:lstStyle/>
            <a:p>
              <a:r>
                <a:rPr lang="en-US" sz="700">
                  <a:solidFill>
                    <a:srgbClr val="000000"/>
                  </a:solidFill>
                </a:rPr>
                <a:t>-7</a:t>
              </a:r>
              <a:endParaRPr lang="en-US"/>
            </a:p>
          </p:txBody>
        </p:sp>
        <p:sp>
          <p:nvSpPr>
            <p:cNvPr id="27734" name="Rectangle 5281"/>
            <p:cNvSpPr>
              <a:spLocks noChangeArrowheads="1"/>
            </p:cNvSpPr>
            <p:nvPr/>
          </p:nvSpPr>
          <p:spPr bwMode="auto">
            <a:xfrm>
              <a:off x="226" y="2873"/>
              <a:ext cx="131" cy="113"/>
            </a:xfrm>
            <a:prstGeom prst="rect">
              <a:avLst/>
            </a:prstGeom>
            <a:noFill/>
            <a:ln w="9525">
              <a:noFill/>
              <a:miter lim="800000"/>
              <a:headEnd/>
              <a:tailEnd/>
            </a:ln>
          </p:spPr>
          <p:txBody>
            <a:bodyPr wrap="none" lIns="0" tIns="0" rIns="0" bIns="0">
              <a:spAutoFit/>
            </a:bodyPr>
            <a:lstStyle/>
            <a:p>
              <a:r>
                <a:rPr lang="en-US" sz="1000">
                  <a:solidFill>
                    <a:srgbClr val="000000"/>
                  </a:solidFill>
                </a:rPr>
                <a:t>10</a:t>
              </a:r>
              <a:endParaRPr lang="en-US"/>
            </a:p>
          </p:txBody>
        </p:sp>
        <p:sp>
          <p:nvSpPr>
            <p:cNvPr id="27735" name="Rectangle 5282"/>
            <p:cNvSpPr>
              <a:spLocks noChangeArrowheads="1"/>
            </p:cNvSpPr>
            <p:nvPr/>
          </p:nvSpPr>
          <p:spPr bwMode="auto">
            <a:xfrm>
              <a:off x="317" y="2850"/>
              <a:ext cx="72" cy="68"/>
            </a:xfrm>
            <a:prstGeom prst="rect">
              <a:avLst/>
            </a:prstGeom>
            <a:noFill/>
            <a:ln w="9525">
              <a:noFill/>
              <a:miter lim="800000"/>
              <a:headEnd/>
              <a:tailEnd/>
            </a:ln>
          </p:spPr>
          <p:txBody>
            <a:bodyPr wrap="none" lIns="0" tIns="0" rIns="0" bIns="0">
              <a:spAutoFit/>
            </a:bodyPr>
            <a:lstStyle/>
            <a:p>
              <a:r>
                <a:rPr lang="en-US" sz="700">
                  <a:solidFill>
                    <a:srgbClr val="000000"/>
                  </a:solidFill>
                </a:rPr>
                <a:t>-5</a:t>
              </a:r>
              <a:endParaRPr lang="en-US"/>
            </a:p>
          </p:txBody>
        </p:sp>
        <p:sp>
          <p:nvSpPr>
            <p:cNvPr id="27736" name="Rectangle 5283"/>
            <p:cNvSpPr>
              <a:spLocks noChangeArrowheads="1"/>
            </p:cNvSpPr>
            <p:nvPr/>
          </p:nvSpPr>
          <p:spPr bwMode="auto">
            <a:xfrm>
              <a:off x="226" y="2593"/>
              <a:ext cx="131" cy="113"/>
            </a:xfrm>
            <a:prstGeom prst="rect">
              <a:avLst/>
            </a:prstGeom>
            <a:noFill/>
            <a:ln w="9525">
              <a:noFill/>
              <a:miter lim="800000"/>
              <a:headEnd/>
              <a:tailEnd/>
            </a:ln>
          </p:spPr>
          <p:txBody>
            <a:bodyPr wrap="none" lIns="0" tIns="0" rIns="0" bIns="0">
              <a:spAutoFit/>
            </a:bodyPr>
            <a:lstStyle/>
            <a:p>
              <a:r>
                <a:rPr lang="en-US" sz="1000">
                  <a:solidFill>
                    <a:srgbClr val="000000"/>
                  </a:solidFill>
                </a:rPr>
                <a:t>10</a:t>
              </a:r>
              <a:endParaRPr lang="en-US"/>
            </a:p>
          </p:txBody>
        </p:sp>
        <p:sp>
          <p:nvSpPr>
            <p:cNvPr id="27737" name="Rectangle 5284"/>
            <p:cNvSpPr>
              <a:spLocks noChangeArrowheads="1"/>
            </p:cNvSpPr>
            <p:nvPr/>
          </p:nvSpPr>
          <p:spPr bwMode="auto">
            <a:xfrm>
              <a:off x="317" y="2570"/>
              <a:ext cx="72" cy="68"/>
            </a:xfrm>
            <a:prstGeom prst="rect">
              <a:avLst/>
            </a:prstGeom>
            <a:noFill/>
            <a:ln w="9525">
              <a:noFill/>
              <a:miter lim="800000"/>
              <a:headEnd/>
              <a:tailEnd/>
            </a:ln>
          </p:spPr>
          <p:txBody>
            <a:bodyPr wrap="none" lIns="0" tIns="0" rIns="0" bIns="0">
              <a:spAutoFit/>
            </a:bodyPr>
            <a:lstStyle/>
            <a:p>
              <a:r>
                <a:rPr lang="en-US" sz="700">
                  <a:solidFill>
                    <a:srgbClr val="000000"/>
                  </a:solidFill>
                </a:rPr>
                <a:t>-3</a:t>
              </a:r>
              <a:endParaRPr lang="en-US"/>
            </a:p>
          </p:txBody>
        </p:sp>
        <p:sp>
          <p:nvSpPr>
            <p:cNvPr id="27738" name="Rectangle 5285"/>
            <p:cNvSpPr>
              <a:spLocks noChangeArrowheads="1"/>
            </p:cNvSpPr>
            <p:nvPr/>
          </p:nvSpPr>
          <p:spPr bwMode="auto">
            <a:xfrm>
              <a:off x="466" y="4063"/>
              <a:ext cx="163" cy="113"/>
            </a:xfrm>
            <a:prstGeom prst="rect">
              <a:avLst/>
            </a:prstGeom>
            <a:noFill/>
            <a:ln w="9525">
              <a:noFill/>
              <a:miter lim="800000"/>
              <a:headEnd/>
              <a:tailEnd/>
            </a:ln>
          </p:spPr>
          <p:txBody>
            <a:bodyPr wrap="none" lIns="0" tIns="0" rIns="0" bIns="0">
              <a:spAutoFit/>
            </a:bodyPr>
            <a:lstStyle/>
            <a:p>
              <a:r>
                <a:rPr lang="en-US" sz="1000">
                  <a:solidFill>
                    <a:srgbClr val="000000"/>
                  </a:solidFill>
                </a:rPr>
                <a:t>-60</a:t>
              </a:r>
              <a:endParaRPr lang="en-US"/>
            </a:p>
          </p:txBody>
        </p:sp>
        <p:sp>
          <p:nvSpPr>
            <p:cNvPr id="27739" name="Rectangle 5286"/>
            <p:cNvSpPr>
              <a:spLocks noChangeArrowheads="1"/>
            </p:cNvSpPr>
            <p:nvPr/>
          </p:nvSpPr>
          <p:spPr bwMode="auto">
            <a:xfrm>
              <a:off x="696" y="4063"/>
              <a:ext cx="163" cy="113"/>
            </a:xfrm>
            <a:prstGeom prst="rect">
              <a:avLst/>
            </a:prstGeom>
            <a:noFill/>
            <a:ln w="9525">
              <a:noFill/>
              <a:miter lim="800000"/>
              <a:headEnd/>
              <a:tailEnd/>
            </a:ln>
          </p:spPr>
          <p:txBody>
            <a:bodyPr wrap="none" lIns="0" tIns="0" rIns="0" bIns="0">
              <a:spAutoFit/>
            </a:bodyPr>
            <a:lstStyle/>
            <a:p>
              <a:r>
                <a:rPr lang="en-US" sz="1000">
                  <a:solidFill>
                    <a:srgbClr val="000000"/>
                  </a:solidFill>
                </a:rPr>
                <a:t>-40</a:t>
              </a:r>
              <a:endParaRPr lang="en-US"/>
            </a:p>
          </p:txBody>
        </p:sp>
        <p:sp>
          <p:nvSpPr>
            <p:cNvPr id="27740" name="Rectangle 5287"/>
            <p:cNvSpPr>
              <a:spLocks noChangeArrowheads="1"/>
            </p:cNvSpPr>
            <p:nvPr/>
          </p:nvSpPr>
          <p:spPr bwMode="auto">
            <a:xfrm>
              <a:off x="932" y="4063"/>
              <a:ext cx="163" cy="113"/>
            </a:xfrm>
            <a:prstGeom prst="rect">
              <a:avLst/>
            </a:prstGeom>
            <a:noFill/>
            <a:ln w="9525">
              <a:noFill/>
              <a:miter lim="800000"/>
              <a:headEnd/>
              <a:tailEnd/>
            </a:ln>
          </p:spPr>
          <p:txBody>
            <a:bodyPr wrap="none" lIns="0" tIns="0" rIns="0" bIns="0">
              <a:spAutoFit/>
            </a:bodyPr>
            <a:lstStyle/>
            <a:p>
              <a:r>
                <a:rPr lang="en-US" sz="1000">
                  <a:solidFill>
                    <a:srgbClr val="000000"/>
                  </a:solidFill>
                </a:rPr>
                <a:t>-20</a:t>
              </a:r>
              <a:endParaRPr lang="en-US"/>
            </a:p>
          </p:txBody>
        </p:sp>
        <p:sp>
          <p:nvSpPr>
            <p:cNvPr id="27741" name="Rectangle 5288"/>
            <p:cNvSpPr>
              <a:spLocks noChangeArrowheads="1"/>
            </p:cNvSpPr>
            <p:nvPr/>
          </p:nvSpPr>
          <p:spPr bwMode="auto">
            <a:xfrm>
              <a:off x="1198" y="4063"/>
              <a:ext cx="86" cy="113"/>
            </a:xfrm>
            <a:prstGeom prst="rect">
              <a:avLst/>
            </a:prstGeom>
            <a:noFill/>
            <a:ln w="9525">
              <a:noFill/>
              <a:miter lim="800000"/>
              <a:headEnd/>
              <a:tailEnd/>
            </a:ln>
          </p:spPr>
          <p:txBody>
            <a:bodyPr wrap="none" lIns="0" tIns="0" rIns="0" bIns="0">
              <a:spAutoFit/>
            </a:bodyPr>
            <a:lstStyle/>
            <a:p>
              <a:r>
                <a:rPr lang="en-US" sz="1000">
                  <a:solidFill>
                    <a:srgbClr val="000000"/>
                  </a:solidFill>
                </a:rPr>
                <a:t>0</a:t>
              </a:r>
              <a:endParaRPr lang="en-US"/>
            </a:p>
          </p:txBody>
        </p:sp>
        <p:sp>
          <p:nvSpPr>
            <p:cNvPr id="27742" name="Rectangle 5289"/>
            <p:cNvSpPr>
              <a:spLocks noChangeArrowheads="1"/>
            </p:cNvSpPr>
            <p:nvPr/>
          </p:nvSpPr>
          <p:spPr bwMode="auto">
            <a:xfrm>
              <a:off x="1407" y="4063"/>
              <a:ext cx="131" cy="113"/>
            </a:xfrm>
            <a:prstGeom prst="rect">
              <a:avLst/>
            </a:prstGeom>
            <a:noFill/>
            <a:ln w="9525">
              <a:noFill/>
              <a:miter lim="800000"/>
              <a:headEnd/>
              <a:tailEnd/>
            </a:ln>
          </p:spPr>
          <p:txBody>
            <a:bodyPr wrap="none" lIns="0" tIns="0" rIns="0" bIns="0">
              <a:spAutoFit/>
            </a:bodyPr>
            <a:lstStyle/>
            <a:p>
              <a:r>
                <a:rPr lang="en-US" sz="1000">
                  <a:solidFill>
                    <a:srgbClr val="000000"/>
                  </a:solidFill>
                </a:rPr>
                <a:t>20</a:t>
              </a:r>
              <a:endParaRPr lang="en-US"/>
            </a:p>
          </p:txBody>
        </p:sp>
        <p:sp>
          <p:nvSpPr>
            <p:cNvPr id="27743" name="Rectangle 5290"/>
            <p:cNvSpPr>
              <a:spLocks noChangeArrowheads="1"/>
            </p:cNvSpPr>
            <p:nvPr/>
          </p:nvSpPr>
          <p:spPr bwMode="auto">
            <a:xfrm>
              <a:off x="1642" y="4063"/>
              <a:ext cx="131" cy="113"/>
            </a:xfrm>
            <a:prstGeom prst="rect">
              <a:avLst/>
            </a:prstGeom>
            <a:noFill/>
            <a:ln w="9525">
              <a:noFill/>
              <a:miter lim="800000"/>
              <a:headEnd/>
              <a:tailEnd/>
            </a:ln>
          </p:spPr>
          <p:txBody>
            <a:bodyPr wrap="none" lIns="0" tIns="0" rIns="0" bIns="0">
              <a:spAutoFit/>
            </a:bodyPr>
            <a:lstStyle/>
            <a:p>
              <a:r>
                <a:rPr lang="en-US" sz="1000">
                  <a:solidFill>
                    <a:srgbClr val="000000"/>
                  </a:solidFill>
                </a:rPr>
                <a:t>40</a:t>
              </a:r>
              <a:endParaRPr lang="en-US"/>
            </a:p>
          </p:txBody>
        </p:sp>
        <p:sp>
          <p:nvSpPr>
            <p:cNvPr id="27744" name="Rectangle 5291"/>
            <p:cNvSpPr>
              <a:spLocks noChangeArrowheads="1"/>
            </p:cNvSpPr>
            <p:nvPr/>
          </p:nvSpPr>
          <p:spPr bwMode="auto">
            <a:xfrm>
              <a:off x="1872" y="4063"/>
              <a:ext cx="131" cy="113"/>
            </a:xfrm>
            <a:prstGeom prst="rect">
              <a:avLst/>
            </a:prstGeom>
            <a:noFill/>
            <a:ln w="9525">
              <a:noFill/>
              <a:miter lim="800000"/>
              <a:headEnd/>
              <a:tailEnd/>
            </a:ln>
          </p:spPr>
          <p:txBody>
            <a:bodyPr wrap="none" lIns="0" tIns="0" rIns="0" bIns="0">
              <a:spAutoFit/>
            </a:bodyPr>
            <a:lstStyle/>
            <a:p>
              <a:r>
                <a:rPr lang="en-US" sz="1000">
                  <a:solidFill>
                    <a:srgbClr val="000000"/>
                  </a:solidFill>
                </a:rPr>
                <a:t>60</a:t>
              </a:r>
              <a:endParaRPr lang="en-US"/>
            </a:p>
          </p:txBody>
        </p:sp>
        <p:sp>
          <p:nvSpPr>
            <p:cNvPr id="27745" name="Rectangle 5292"/>
            <p:cNvSpPr>
              <a:spLocks noChangeArrowheads="1"/>
            </p:cNvSpPr>
            <p:nvPr/>
          </p:nvSpPr>
          <p:spPr bwMode="auto">
            <a:xfrm>
              <a:off x="525" y="2497"/>
              <a:ext cx="1330" cy="86"/>
            </a:xfrm>
            <a:prstGeom prst="rect">
              <a:avLst/>
            </a:prstGeom>
            <a:noFill/>
            <a:ln w="9525">
              <a:noFill/>
              <a:miter lim="800000"/>
              <a:headEnd/>
              <a:tailEnd/>
            </a:ln>
          </p:spPr>
          <p:txBody>
            <a:bodyPr wrap="none" lIns="0" tIns="0" rIns="0" bIns="0">
              <a:spAutoFit/>
            </a:bodyPr>
            <a:lstStyle/>
            <a:p>
              <a:r>
                <a:rPr lang="en-US" sz="800" b="1">
                  <a:solidFill>
                    <a:srgbClr val="000000"/>
                  </a:solidFill>
                </a:rPr>
                <a:t>Vgs-Id_296K_02_@-70_60V_T1_d_T4_s_DS</a:t>
              </a:r>
              <a:endParaRPr lang="en-US"/>
            </a:p>
          </p:txBody>
        </p:sp>
        <p:pic>
          <p:nvPicPr>
            <p:cNvPr id="27746" name="Picture 5293"/>
            <p:cNvPicPr>
              <a:picLocks noChangeAspect="1" noChangeArrowheads="1"/>
            </p:cNvPicPr>
            <p:nvPr/>
          </p:nvPicPr>
          <p:blipFill>
            <a:blip r:embed="rId7" cstate="print"/>
            <a:srcRect/>
            <a:stretch>
              <a:fillRect/>
            </a:stretch>
          </p:blipFill>
          <p:spPr bwMode="auto">
            <a:xfrm>
              <a:off x="23" y="3357"/>
              <a:ext cx="167" cy="72"/>
            </a:xfrm>
            <a:prstGeom prst="rect">
              <a:avLst/>
            </a:prstGeom>
            <a:noFill/>
            <a:ln w="9525">
              <a:noFill/>
              <a:miter lim="800000"/>
              <a:headEnd/>
              <a:tailEnd/>
            </a:ln>
          </p:spPr>
        </p:pic>
        <p:pic>
          <p:nvPicPr>
            <p:cNvPr id="27747" name="Picture 5294"/>
            <p:cNvPicPr>
              <a:picLocks noChangeAspect="1" noChangeArrowheads="1"/>
            </p:cNvPicPr>
            <p:nvPr/>
          </p:nvPicPr>
          <p:blipFill>
            <a:blip r:embed="rId8" cstate="print"/>
            <a:srcRect/>
            <a:stretch>
              <a:fillRect/>
            </a:stretch>
          </p:blipFill>
          <p:spPr bwMode="auto">
            <a:xfrm>
              <a:off x="104" y="3289"/>
              <a:ext cx="118" cy="113"/>
            </a:xfrm>
            <a:prstGeom prst="rect">
              <a:avLst/>
            </a:prstGeom>
            <a:noFill/>
            <a:ln w="9525">
              <a:noFill/>
              <a:miter lim="800000"/>
              <a:headEnd/>
              <a:tailEnd/>
            </a:ln>
          </p:spPr>
        </p:pic>
        <p:pic>
          <p:nvPicPr>
            <p:cNvPr id="27748" name="Picture 5295"/>
            <p:cNvPicPr>
              <a:picLocks noChangeAspect="1" noChangeArrowheads="1"/>
            </p:cNvPicPr>
            <p:nvPr/>
          </p:nvPicPr>
          <p:blipFill>
            <a:blip r:embed="rId9" cstate="print"/>
            <a:srcRect/>
            <a:stretch>
              <a:fillRect/>
            </a:stretch>
          </p:blipFill>
          <p:spPr bwMode="auto">
            <a:xfrm>
              <a:off x="23" y="3244"/>
              <a:ext cx="167" cy="81"/>
            </a:xfrm>
            <a:prstGeom prst="rect">
              <a:avLst/>
            </a:prstGeom>
            <a:noFill/>
            <a:ln w="9525">
              <a:noFill/>
              <a:miter lim="800000"/>
              <a:headEnd/>
              <a:tailEnd/>
            </a:ln>
          </p:spPr>
        </p:pic>
        <p:pic>
          <p:nvPicPr>
            <p:cNvPr id="27749" name="Picture 5296"/>
            <p:cNvPicPr>
              <a:picLocks noChangeAspect="1" noChangeArrowheads="1"/>
            </p:cNvPicPr>
            <p:nvPr/>
          </p:nvPicPr>
          <p:blipFill>
            <a:blip r:embed="rId10" cstate="print"/>
            <a:srcRect/>
            <a:stretch>
              <a:fillRect/>
            </a:stretch>
          </p:blipFill>
          <p:spPr bwMode="auto">
            <a:xfrm>
              <a:off x="9" y="3180"/>
              <a:ext cx="181" cy="109"/>
            </a:xfrm>
            <a:prstGeom prst="rect">
              <a:avLst/>
            </a:prstGeom>
            <a:noFill/>
            <a:ln w="9525">
              <a:noFill/>
              <a:miter lim="800000"/>
              <a:headEnd/>
              <a:tailEnd/>
            </a:ln>
          </p:spPr>
        </p:pic>
        <p:pic>
          <p:nvPicPr>
            <p:cNvPr id="27750" name="Picture 5297"/>
            <p:cNvPicPr>
              <a:picLocks noChangeAspect="1" noChangeArrowheads="1"/>
            </p:cNvPicPr>
            <p:nvPr/>
          </p:nvPicPr>
          <p:blipFill>
            <a:blip r:embed="rId11" cstate="print"/>
            <a:srcRect/>
            <a:stretch>
              <a:fillRect/>
            </a:stretch>
          </p:blipFill>
          <p:spPr bwMode="auto">
            <a:xfrm>
              <a:off x="23" y="3076"/>
              <a:ext cx="167" cy="150"/>
            </a:xfrm>
            <a:prstGeom prst="rect">
              <a:avLst/>
            </a:prstGeom>
            <a:noFill/>
            <a:ln w="9525">
              <a:noFill/>
              <a:miter lim="800000"/>
              <a:headEnd/>
              <a:tailEnd/>
            </a:ln>
          </p:spPr>
        </p:pic>
        <p:sp>
          <p:nvSpPr>
            <p:cNvPr id="27751" name="Rectangle 5298"/>
            <p:cNvSpPr>
              <a:spLocks noChangeArrowheads="1"/>
            </p:cNvSpPr>
            <p:nvPr/>
          </p:nvSpPr>
          <p:spPr bwMode="auto">
            <a:xfrm>
              <a:off x="1085" y="4149"/>
              <a:ext cx="104" cy="122"/>
            </a:xfrm>
            <a:prstGeom prst="rect">
              <a:avLst/>
            </a:prstGeom>
            <a:noFill/>
            <a:ln w="9525">
              <a:noFill/>
              <a:miter lim="800000"/>
              <a:headEnd/>
              <a:tailEnd/>
            </a:ln>
          </p:spPr>
          <p:txBody>
            <a:bodyPr wrap="none" lIns="0" tIns="0" rIns="0" bIns="0">
              <a:spAutoFit/>
            </a:bodyPr>
            <a:lstStyle/>
            <a:p>
              <a:r>
                <a:rPr lang="en-US" sz="1100">
                  <a:solidFill>
                    <a:srgbClr val="000000"/>
                  </a:solidFill>
                </a:rPr>
                <a:t>V</a:t>
              </a:r>
              <a:endParaRPr lang="en-US"/>
            </a:p>
          </p:txBody>
        </p:sp>
        <p:sp>
          <p:nvSpPr>
            <p:cNvPr id="27752" name="Rectangle 5299"/>
            <p:cNvSpPr>
              <a:spLocks noChangeArrowheads="1"/>
            </p:cNvSpPr>
            <p:nvPr/>
          </p:nvSpPr>
          <p:spPr bwMode="auto">
            <a:xfrm>
              <a:off x="1144" y="4220"/>
              <a:ext cx="95" cy="86"/>
            </a:xfrm>
            <a:prstGeom prst="rect">
              <a:avLst/>
            </a:prstGeom>
            <a:noFill/>
            <a:ln w="9525">
              <a:noFill/>
              <a:miter lim="800000"/>
              <a:headEnd/>
              <a:tailEnd/>
            </a:ln>
          </p:spPr>
          <p:txBody>
            <a:bodyPr wrap="none" lIns="0" tIns="0" rIns="0" bIns="0">
              <a:spAutoFit/>
            </a:bodyPr>
            <a:lstStyle/>
            <a:p>
              <a:r>
                <a:rPr lang="en-US" sz="800">
                  <a:solidFill>
                    <a:srgbClr val="000000"/>
                  </a:solidFill>
                </a:rPr>
                <a:t>bg</a:t>
              </a:r>
              <a:endParaRPr lang="en-US"/>
            </a:p>
          </p:txBody>
        </p:sp>
        <p:sp>
          <p:nvSpPr>
            <p:cNvPr id="27753" name="Rectangle 5300"/>
            <p:cNvSpPr>
              <a:spLocks noChangeArrowheads="1"/>
            </p:cNvSpPr>
            <p:nvPr/>
          </p:nvSpPr>
          <p:spPr bwMode="auto">
            <a:xfrm>
              <a:off x="1217" y="4149"/>
              <a:ext cx="167" cy="122"/>
            </a:xfrm>
            <a:prstGeom prst="rect">
              <a:avLst/>
            </a:prstGeom>
            <a:noFill/>
            <a:ln w="9525">
              <a:noFill/>
              <a:miter lim="800000"/>
              <a:headEnd/>
              <a:tailEnd/>
            </a:ln>
          </p:spPr>
          <p:txBody>
            <a:bodyPr wrap="none" lIns="0" tIns="0" rIns="0" bIns="0">
              <a:spAutoFit/>
            </a:bodyPr>
            <a:lstStyle/>
            <a:p>
              <a:r>
                <a:rPr lang="en-US" sz="1100">
                  <a:solidFill>
                    <a:srgbClr val="000000"/>
                  </a:solidFill>
                </a:rPr>
                <a:t>(V)</a:t>
              </a:r>
              <a:endParaRPr lang="en-US"/>
            </a:p>
          </p:txBody>
        </p:sp>
        <p:sp>
          <p:nvSpPr>
            <p:cNvPr id="27754" name="Rectangle 5301"/>
            <p:cNvSpPr>
              <a:spLocks noChangeArrowheads="1"/>
            </p:cNvSpPr>
            <p:nvPr/>
          </p:nvSpPr>
          <p:spPr bwMode="auto">
            <a:xfrm>
              <a:off x="1981" y="2706"/>
              <a:ext cx="104" cy="122"/>
            </a:xfrm>
            <a:prstGeom prst="rect">
              <a:avLst/>
            </a:prstGeom>
            <a:noFill/>
            <a:ln w="9525">
              <a:noFill/>
              <a:miter lim="800000"/>
              <a:headEnd/>
              <a:tailEnd/>
            </a:ln>
          </p:spPr>
          <p:txBody>
            <a:bodyPr wrap="none" lIns="0" tIns="0" rIns="0" bIns="0">
              <a:spAutoFit/>
            </a:bodyPr>
            <a:lstStyle/>
            <a:p>
              <a:r>
                <a:rPr lang="en-US" sz="1100">
                  <a:solidFill>
                    <a:srgbClr val="000000"/>
                  </a:solidFill>
                </a:rPr>
                <a:t>V</a:t>
              </a:r>
              <a:endParaRPr lang="en-US"/>
            </a:p>
          </p:txBody>
        </p:sp>
        <p:sp>
          <p:nvSpPr>
            <p:cNvPr id="27755" name="Rectangle 5302"/>
            <p:cNvSpPr>
              <a:spLocks noChangeArrowheads="1"/>
            </p:cNvSpPr>
            <p:nvPr/>
          </p:nvSpPr>
          <p:spPr bwMode="auto">
            <a:xfrm>
              <a:off x="2040" y="2778"/>
              <a:ext cx="95" cy="86"/>
            </a:xfrm>
            <a:prstGeom prst="rect">
              <a:avLst/>
            </a:prstGeom>
            <a:noFill/>
            <a:ln w="9525">
              <a:noFill/>
              <a:miter lim="800000"/>
              <a:headEnd/>
              <a:tailEnd/>
            </a:ln>
          </p:spPr>
          <p:txBody>
            <a:bodyPr wrap="none" lIns="0" tIns="0" rIns="0" bIns="0">
              <a:spAutoFit/>
            </a:bodyPr>
            <a:lstStyle/>
            <a:p>
              <a:r>
                <a:rPr lang="en-US" sz="800">
                  <a:solidFill>
                    <a:srgbClr val="000000"/>
                  </a:solidFill>
                </a:rPr>
                <a:t>ds</a:t>
              </a:r>
              <a:endParaRPr lang="en-US"/>
            </a:p>
          </p:txBody>
        </p:sp>
        <p:sp>
          <p:nvSpPr>
            <p:cNvPr id="27756" name="Rectangle 5303"/>
            <p:cNvSpPr>
              <a:spLocks noChangeArrowheads="1"/>
            </p:cNvSpPr>
            <p:nvPr/>
          </p:nvSpPr>
          <p:spPr bwMode="auto">
            <a:xfrm>
              <a:off x="2108" y="2706"/>
              <a:ext cx="262" cy="122"/>
            </a:xfrm>
            <a:prstGeom prst="rect">
              <a:avLst/>
            </a:prstGeom>
            <a:noFill/>
            <a:ln w="9525">
              <a:noFill/>
              <a:miter lim="800000"/>
              <a:headEnd/>
              <a:tailEnd/>
            </a:ln>
          </p:spPr>
          <p:txBody>
            <a:bodyPr wrap="none" lIns="0" tIns="0" rIns="0" bIns="0">
              <a:spAutoFit/>
            </a:bodyPr>
            <a:lstStyle/>
            <a:p>
              <a:r>
                <a:rPr lang="en-US" sz="1100">
                  <a:solidFill>
                    <a:srgbClr val="000000"/>
                  </a:solidFill>
                </a:rPr>
                <a:t> = 1V</a:t>
              </a:r>
              <a:endParaRPr lang="en-US"/>
            </a:p>
          </p:txBody>
        </p:sp>
        <p:sp>
          <p:nvSpPr>
            <p:cNvPr id="27757" name="Rectangle 5304"/>
            <p:cNvSpPr>
              <a:spLocks noChangeArrowheads="1"/>
            </p:cNvSpPr>
            <p:nvPr/>
          </p:nvSpPr>
          <p:spPr bwMode="auto">
            <a:xfrm>
              <a:off x="1814" y="2846"/>
              <a:ext cx="104" cy="122"/>
            </a:xfrm>
            <a:prstGeom prst="rect">
              <a:avLst/>
            </a:prstGeom>
            <a:noFill/>
            <a:ln w="9525">
              <a:noFill/>
              <a:miter lim="800000"/>
              <a:headEnd/>
              <a:tailEnd/>
            </a:ln>
          </p:spPr>
          <p:txBody>
            <a:bodyPr wrap="none" lIns="0" tIns="0" rIns="0" bIns="0">
              <a:spAutoFit/>
            </a:bodyPr>
            <a:lstStyle/>
            <a:p>
              <a:r>
                <a:rPr lang="en-US" sz="1100">
                  <a:solidFill>
                    <a:srgbClr val="000000"/>
                  </a:solidFill>
                </a:rPr>
                <a:t>V</a:t>
              </a:r>
              <a:endParaRPr lang="en-US"/>
            </a:p>
          </p:txBody>
        </p:sp>
        <p:sp>
          <p:nvSpPr>
            <p:cNvPr id="27758" name="Rectangle 5305"/>
            <p:cNvSpPr>
              <a:spLocks noChangeArrowheads="1"/>
            </p:cNvSpPr>
            <p:nvPr/>
          </p:nvSpPr>
          <p:spPr bwMode="auto">
            <a:xfrm>
              <a:off x="1872" y="2918"/>
              <a:ext cx="95" cy="86"/>
            </a:xfrm>
            <a:prstGeom prst="rect">
              <a:avLst/>
            </a:prstGeom>
            <a:noFill/>
            <a:ln w="9525">
              <a:noFill/>
              <a:miter lim="800000"/>
              <a:headEnd/>
              <a:tailEnd/>
            </a:ln>
          </p:spPr>
          <p:txBody>
            <a:bodyPr wrap="none" lIns="0" tIns="0" rIns="0" bIns="0">
              <a:spAutoFit/>
            </a:bodyPr>
            <a:lstStyle/>
            <a:p>
              <a:r>
                <a:rPr lang="en-US" sz="800">
                  <a:solidFill>
                    <a:srgbClr val="000000"/>
                  </a:solidFill>
                </a:rPr>
                <a:t>ds</a:t>
              </a:r>
              <a:endParaRPr lang="en-US"/>
            </a:p>
          </p:txBody>
        </p:sp>
        <p:sp>
          <p:nvSpPr>
            <p:cNvPr id="27759" name="Rectangle 5306"/>
            <p:cNvSpPr>
              <a:spLocks noChangeArrowheads="1"/>
            </p:cNvSpPr>
            <p:nvPr/>
          </p:nvSpPr>
          <p:spPr bwMode="auto">
            <a:xfrm>
              <a:off x="1940" y="2846"/>
              <a:ext cx="448" cy="122"/>
            </a:xfrm>
            <a:prstGeom prst="rect">
              <a:avLst/>
            </a:prstGeom>
            <a:noFill/>
            <a:ln w="9525">
              <a:noFill/>
              <a:miter lim="800000"/>
              <a:headEnd/>
              <a:tailEnd/>
            </a:ln>
          </p:spPr>
          <p:txBody>
            <a:bodyPr wrap="none" lIns="0" tIns="0" rIns="0" bIns="0">
              <a:spAutoFit/>
            </a:bodyPr>
            <a:lstStyle/>
            <a:p>
              <a:r>
                <a:rPr lang="en-US" sz="1100">
                  <a:solidFill>
                    <a:srgbClr val="000000"/>
                  </a:solidFill>
                </a:rPr>
                <a:t> = 100mV</a:t>
              </a:r>
              <a:endParaRPr lang="en-US"/>
            </a:p>
          </p:txBody>
        </p:sp>
        <p:sp>
          <p:nvSpPr>
            <p:cNvPr id="27760" name="Rectangle 5307"/>
            <p:cNvSpPr>
              <a:spLocks noChangeArrowheads="1"/>
            </p:cNvSpPr>
            <p:nvPr/>
          </p:nvSpPr>
          <p:spPr bwMode="auto">
            <a:xfrm>
              <a:off x="1854" y="2968"/>
              <a:ext cx="104" cy="122"/>
            </a:xfrm>
            <a:prstGeom prst="rect">
              <a:avLst/>
            </a:prstGeom>
            <a:noFill/>
            <a:ln w="9525">
              <a:noFill/>
              <a:miter lim="800000"/>
              <a:headEnd/>
              <a:tailEnd/>
            </a:ln>
          </p:spPr>
          <p:txBody>
            <a:bodyPr wrap="none" lIns="0" tIns="0" rIns="0" bIns="0">
              <a:spAutoFit/>
            </a:bodyPr>
            <a:lstStyle/>
            <a:p>
              <a:r>
                <a:rPr lang="en-US" sz="1100">
                  <a:solidFill>
                    <a:srgbClr val="000000"/>
                  </a:solidFill>
                </a:rPr>
                <a:t>V</a:t>
              </a:r>
              <a:endParaRPr lang="en-US"/>
            </a:p>
          </p:txBody>
        </p:sp>
        <p:sp>
          <p:nvSpPr>
            <p:cNvPr id="27761" name="Rectangle 5308"/>
            <p:cNvSpPr>
              <a:spLocks noChangeArrowheads="1"/>
            </p:cNvSpPr>
            <p:nvPr/>
          </p:nvSpPr>
          <p:spPr bwMode="auto">
            <a:xfrm>
              <a:off x="1913" y="3040"/>
              <a:ext cx="95" cy="86"/>
            </a:xfrm>
            <a:prstGeom prst="rect">
              <a:avLst/>
            </a:prstGeom>
            <a:noFill/>
            <a:ln w="9525">
              <a:noFill/>
              <a:miter lim="800000"/>
              <a:headEnd/>
              <a:tailEnd/>
            </a:ln>
          </p:spPr>
          <p:txBody>
            <a:bodyPr wrap="none" lIns="0" tIns="0" rIns="0" bIns="0">
              <a:spAutoFit/>
            </a:bodyPr>
            <a:lstStyle/>
            <a:p>
              <a:r>
                <a:rPr lang="en-US" sz="800">
                  <a:solidFill>
                    <a:srgbClr val="000000"/>
                  </a:solidFill>
                </a:rPr>
                <a:t>ds</a:t>
              </a:r>
              <a:endParaRPr lang="en-US"/>
            </a:p>
          </p:txBody>
        </p:sp>
        <p:sp>
          <p:nvSpPr>
            <p:cNvPr id="27762" name="Rectangle 5309"/>
            <p:cNvSpPr>
              <a:spLocks noChangeArrowheads="1"/>
            </p:cNvSpPr>
            <p:nvPr/>
          </p:nvSpPr>
          <p:spPr bwMode="auto">
            <a:xfrm>
              <a:off x="1981" y="2968"/>
              <a:ext cx="393" cy="122"/>
            </a:xfrm>
            <a:prstGeom prst="rect">
              <a:avLst/>
            </a:prstGeom>
            <a:noFill/>
            <a:ln w="9525">
              <a:noFill/>
              <a:miter lim="800000"/>
              <a:headEnd/>
              <a:tailEnd/>
            </a:ln>
          </p:spPr>
          <p:txBody>
            <a:bodyPr wrap="none" lIns="0" tIns="0" rIns="0" bIns="0">
              <a:spAutoFit/>
            </a:bodyPr>
            <a:lstStyle/>
            <a:p>
              <a:r>
                <a:rPr lang="en-US" sz="1100">
                  <a:solidFill>
                    <a:srgbClr val="000000"/>
                  </a:solidFill>
                </a:rPr>
                <a:t> = 10mV</a:t>
              </a:r>
              <a:endParaRPr lang="en-US"/>
            </a:p>
          </p:txBody>
        </p:sp>
      </p:grpSp>
      <p:cxnSp>
        <p:nvCxnSpPr>
          <p:cNvPr id="6337" name="Straight Arrow Connector 6336"/>
          <p:cNvCxnSpPr/>
          <p:nvPr/>
        </p:nvCxnSpPr>
        <p:spPr>
          <a:xfrm rot="10800000" flipV="1">
            <a:off x="1143000" y="3505200"/>
            <a:ext cx="2743200" cy="1524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40" name="Straight Arrow Connector 6339"/>
          <p:cNvCxnSpPr/>
          <p:nvPr/>
        </p:nvCxnSpPr>
        <p:spPr>
          <a:xfrm>
            <a:off x="5486400" y="5791200"/>
            <a:ext cx="9144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902D0EEB-3487-427E-86EF-A1E5F2FAC53A}" type="slidenum">
              <a:rPr lang="en-US" smtClean="0"/>
              <a:pPr>
                <a:defRPr/>
              </a:pPr>
              <a:t>29</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sp>
        <p:nvSpPr>
          <p:cNvPr id="33796" name="TextBox 7"/>
          <p:cNvSpPr txBox="1">
            <a:spLocks noChangeArrowheads="1"/>
          </p:cNvSpPr>
          <p:nvPr/>
        </p:nvSpPr>
        <p:spPr bwMode="auto">
          <a:xfrm>
            <a:off x="304800" y="838200"/>
            <a:ext cx="8382000" cy="2308225"/>
          </a:xfrm>
          <a:prstGeom prst="rect">
            <a:avLst/>
          </a:prstGeom>
          <a:noFill/>
          <a:ln w="9525">
            <a:noFill/>
            <a:miter lim="800000"/>
            <a:headEnd/>
            <a:tailEnd/>
          </a:ln>
        </p:spPr>
        <p:txBody>
          <a:bodyPr>
            <a:spAutoFit/>
          </a:bodyPr>
          <a:lstStyle/>
          <a:p>
            <a:r>
              <a:rPr lang="en-US" sz="2400"/>
              <a:t>The scattering and disorder that leads to this non-metallic behavior can arise from multiple origins such as lattice defects, charged impurities in the substrate and surface adsorbates, and it has been difficult to identify their separate contributions </a:t>
            </a:r>
          </a:p>
          <a:p>
            <a:r>
              <a:rPr lang="en-US" sz="1200"/>
              <a:t>(Multi-terminal electrical transport measurements of molybdenum disulphide using van der Waals heterostructure device platform)</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D4D9E3A9-CD4C-4074-8BCD-C2831410C043}" type="datetime1">
              <a:rPr lang="en-US" smtClean="0"/>
              <a:pPr>
                <a:defRPr/>
              </a:pPr>
              <a:t>1/29/2016</a:t>
            </a:fld>
            <a:endParaRPr lang="en-US"/>
          </a:p>
        </p:txBody>
      </p:sp>
      <p:sp>
        <p:nvSpPr>
          <p:cNvPr id="5" name="Slide Number Placeholder 4"/>
          <p:cNvSpPr>
            <a:spLocks noGrp="1"/>
          </p:cNvSpPr>
          <p:nvPr>
            <p:ph type="sldNum" sz="quarter" idx="12"/>
          </p:nvPr>
        </p:nvSpPr>
        <p:spPr/>
        <p:txBody>
          <a:bodyPr/>
          <a:lstStyle/>
          <a:p>
            <a:pPr>
              <a:defRPr/>
            </a:pPr>
            <a:fld id="{C15702A3-37AE-41C4-9350-EC8F622833D6}" type="slidenum">
              <a:rPr lang="en-US" smtClean="0"/>
              <a:pPr>
                <a:defRPr/>
              </a:pPr>
              <a:t>3</a:t>
            </a:fld>
            <a:endParaRPr lang="en-US" dirty="0"/>
          </a:p>
        </p:txBody>
      </p:sp>
      <p:sp>
        <p:nvSpPr>
          <p:cNvPr id="4100" name="Title 9"/>
          <p:cNvSpPr>
            <a:spLocks noGrp="1"/>
          </p:cNvSpPr>
          <p:nvPr>
            <p:ph type="title"/>
          </p:nvPr>
        </p:nvSpPr>
        <p:spPr>
          <a:xfrm>
            <a:off x="2438400" y="381000"/>
            <a:ext cx="4419600" cy="685800"/>
          </a:xfrm>
        </p:spPr>
        <p:txBody>
          <a:bodyPr/>
          <a:lstStyle/>
          <a:p>
            <a:r>
              <a:rPr lang="en-US" sz="2800" dirty="0" smtClean="0">
                <a:solidFill>
                  <a:srgbClr val="7030A0"/>
                </a:solidFill>
                <a:latin typeface="Arial" charset="0"/>
                <a:cs typeface="Arial" charset="0"/>
              </a:rPr>
              <a:t>Reported mobility of MoS</a:t>
            </a:r>
            <a:r>
              <a:rPr lang="en-US" sz="2800" baseline="-25000" dirty="0" smtClean="0">
                <a:solidFill>
                  <a:srgbClr val="7030A0"/>
                </a:solidFill>
                <a:latin typeface="Arial" charset="0"/>
                <a:cs typeface="Arial" charset="0"/>
              </a:rPr>
              <a:t>2</a:t>
            </a:r>
            <a:r>
              <a:rPr lang="en-US" sz="2800" dirty="0" smtClean="0">
                <a:solidFill>
                  <a:srgbClr val="7030A0"/>
                </a:solidFill>
                <a:latin typeface="Arial" charset="0"/>
                <a:cs typeface="Arial" charset="0"/>
              </a:rPr>
              <a:t> </a:t>
            </a:r>
          </a:p>
        </p:txBody>
      </p:sp>
      <p:sp>
        <p:nvSpPr>
          <p:cNvPr id="7" name="Title 1"/>
          <p:cNvSpPr txBox="1">
            <a:spLocks/>
          </p:cNvSpPr>
          <p:nvPr/>
        </p:nvSpPr>
        <p:spPr bwMode="auto">
          <a:xfrm>
            <a:off x="1143000" y="0"/>
            <a:ext cx="7162800" cy="533400"/>
          </a:xfrm>
          <a:prstGeom prst="rect">
            <a:avLst/>
          </a:prstGeom>
          <a:noFill/>
          <a:ln w="9525">
            <a:noFill/>
            <a:miter lim="800000"/>
            <a:headEnd/>
            <a:tailEnd/>
          </a:ln>
        </p:spPr>
        <p:txBody>
          <a:bodyPr anchor="ctr"/>
          <a:lstStyle/>
          <a:p>
            <a:pPr algn="ctr">
              <a:defRPr/>
            </a:pPr>
            <a:r>
              <a:rPr lang="en-US" sz="3600" b="1" dirty="0">
                <a:latin typeface="+mj-lt"/>
                <a:ea typeface="+mj-ea"/>
                <a:cs typeface="+mj-cs"/>
              </a:rPr>
              <a:t>Introduction</a:t>
            </a:r>
          </a:p>
        </p:txBody>
      </p:sp>
      <p:sp>
        <p:nvSpPr>
          <p:cNvPr id="12" name="TextBox 19"/>
          <p:cNvSpPr txBox="1">
            <a:spLocks noChangeArrowheads="1"/>
          </p:cNvSpPr>
          <p:nvPr/>
        </p:nvSpPr>
        <p:spPr bwMode="auto">
          <a:xfrm>
            <a:off x="228600" y="914400"/>
            <a:ext cx="5486400" cy="1384995"/>
          </a:xfrm>
          <a:prstGeom prst="rect">
            <a:avLst/>
          </a:prstGeom>
          <a:noFill/>
          <a:ln w="9525">
            <a:noFill/>
            <a:miter lim="800000"/>
            <a:headEnd/>
            <a:tailEnd/>
          </a:ln>
        </p:spPr>
        <p:txBody>
          <a:bodyPr wrap="square">
            <a:spAutoFit/>
          </a:bodyPr>
          <a:lstStyle/>
          <a:p>
            <a:r>
              <a:rPr lang="en-US" dirty="0" err="1"/>
              <a:t>Kis</a:t>
            </a:r>
            <a:r>
              <a:rPr lang="en-US" dirty="0"/>
              <a:t> and </a:t>
            </a:r>
            <a:r>
              <a:rPr lang="en-US" dirty="0" smtClean="0"/>
              <a:t>co-worker </a:t>
            </a:r>
            <a:r>
              <a:rPr lang="en-US" dirty="0"/>
              <a:t>reported </a:t>
            </a:r>
            <a:r>
              <a:rPr lang="en-US" dirty="0" smtClean="0"/>
              <a:t>mobility improvement from ~ 10 cm</a:t>
            </a:r>
            <a:r>
              <a:rPr lang="en-US" baseline="30000" dirty="0" smtClean="0"/>
              <a:t>2</a:t>
            </a:r>
            <a:r>
              <a:rPr lang="en-US" dirty="0" smtClean="0"/>
              <a:t>V</a:t>
            </a:r>
            <a:r>
              <a:rPr lang="en-US" baseline="30000" dirty="0" smtClean="0"/>
              <a:t>-1</a:t>
            </a:r>
            <a:r>
              <a:rPr lang="en-US" dirty="0" smtClean="0"/>
              <a:t>s</a:t>
            </a:r>
            <a:r>
              <a:rPr lang="en-US" baseline="30000" dirty="0" smtClean="0"/>
              <a:t>-1</a:t>
            </a:r>
            <a:r>
              <a:rPr lang="en-US" dirty="0" smtClean="0"/>
              <a:t>  to ~ 60 cm</a:t>
            </a:r>
            <a:r>
              <a:rPr lang="en-US" baseline="30000" dirty="0" smtClean="0"/>
              <a:t>2</a:t>
            </a:r>
            <a:r>
              <a:rPr lang="en-US" dirty="0" smtClean="0"/>
              <a:t>V</a:t>
            </a:r>
            <a:r>
              <a:rPr lang="en-US" baseline="30000" dirty="0" smtClean="0"/>
              <a:t>-1</a:t>
            </a:r>
            <a:r>
              <a:rPr lang="en-US" dirty="0" smtClean="0"/>
              <a:t>s</a:t>
            </a:r>
            <a:r>
              <a:rPr lang="en-US" baseline="30000" dirty="0" smtClean="0"/>
              <a:t>-1  </a:t>
            </a:r>
            <a:r>
              <a:rPr lang="en-US" dirty="0" smtClean="0"/>
              <a:t>at  240 K with high–k dielectric </a:t>
            </a:r>
            <a:r>
              <a:rPr lang="en-US" dirty="0"/>
              <a:t>for </a:t>
            </a:r>
            <a:r>
              <a:rPr lang="en-US" dirty="0" smtClean="0"/>
              <a:t> </a:t>
            </a:r>
            <a:r>
              <a:rPr lang="en-US" dirty="0" err="1" smtClean="0"/>
              <a:t>monolyer</a:t>
            </a:r>
            <a:r>
              <a:rPr lang="en-US" dirty="0" smtClean="0"/>
              <a:t> MoS</a:t>
            </a:r>
            <a:r>
              <a:rPr lang="en-US" baseline="-25000" dirty="0" smtClean="0"/>
              <a:t>2.</a:t>
            </a:r>
            <a:endParaRPr lang="en-US" baseline="-25000" dirty="0"/>
          </a:p>
          <a:p>
            <a:r>
              <a:rPr lang="en-US" dirty="0" smtClean="0"/>
              <a:t>(Nature Materials</a:t>
            </a:r>
            <a:r>
              <a:rPr lang="en-US" dirty="0"/>
              <a:t> </a:t>
            </a:r>
            <a:r>
              <a:rPr lang="en-US" dirty="0" smtClean="0"/>
              <a:t>12</a:t>
            </a:r>
            <a:r>
              <a:rPr lang="en-US" b="0" dirty="0" smtClean="0"/>
              <a:t>,</a:t>
            </a:r>
            <a:r>
              <a:rPr lang="en-US" dirty="0"/>
              <a:t> </a:t>
            </a:r>
            <a:r>
              <a:rPr lang="en-US" dirty="0" smtClean="0"/>
              <a:t>815–820</a:t>
            </a:r>
            <a:r>
              <a:rPr lang="en-US" dirty="0"/>
              <a:t> </a:t>
            </a:r>
            <a:r>
              <a:rPr lang="en-US" dirty="0" smtClean="0"/>
              <a:t>(2013))</a:t>
            </a:r>
            <a:endParaRPr lang="en-US" dirty="0"/>
          </a:p>
          <a:p>
            <a:endParaRPr lang="en-US" baseline="-25000" dirty="0"/>
          </a:p>
        </p:txBody>
      </p:sp>
      <p:pic>
        <p:nvPicPr>
          <p:cNvPr id="75778" name="Picture 2"/>
          <p:cNvPicPr>
            <a:picLocks noChangeAspect="1" noChangeArrowheads="1"/>
          </p:cNvPicPr>
          <p:nvPr/>
        </p:nvPicPr>
        <p:blipFill>
          <a:blip r:embed="rId3" cstate="print"/>
          <a:srcRect/>
          <a:stretch>
            <a:fillRect/>
          </a:stretch>
        </p:blipFill>
        <p:spPr bwMode="auto">
          <a:xfrm>
            <a:off x="6096000" y="990600"/>
            <a:ext cx="2085975" cy="1021593"/>
          </a:xfrm>
          <a:prstGeom prst="rect">
            <a:avLst/>
          </a:prstGeom>
          <a:noFill/>
          <a:ln w="9525">
            <a:noFill/>
            <a:miter lim="800000"/>
            <a:headEnd/>
            <a:tailEnd/>
          </a:ln>
          <a:effectLst/>
        </p:spPr>
      </p:pic>
      <p:sp>
        <p:nvSpPr>
          <p:cNvPr id="14" name="TextBox 19"/>
          <p:cNvSpPr txBox="1">
            <a:spLocks noChangeArrowheads="1"/>
          </p:cNvSpPr>
          <p:nvPr/>
        </p:nvSpPr>
        <p:spPr bwMode="auto">
          <a:xfrm>
            <a:off x="228600" y="2133600"/>
            <a:ext cx="5486400" cy="1107996"/>
          </a:xfrm>
          <a:prstGeom prst="rect">
            <a:avLst/>
          </a:prstGeom>
          <a:noFill/>
          <a:ln w="9525">
            <a:noFill/>
            <a:miter lim="800000"/>
            <a:headEnd/>
            <a:tailEnd/>
          </a:ln>
        </p:spPr>
        <p:txBody>
          <a:bodyPr wrap="square">
            <a:spAutoFit/>
          </a:bodyPr>
          <a:lstStyle/>
          <a:p>
            <a:r>
              <a:rPr lang="en-US" dirty="0" smtClean="0"/>
              <a:t>S. Kim et.al. reported multilayer MoS</a:t>
            </a:r>
            <a:r>
              <a:rPr lang="en-US" baseline="-25000" dirty="0" smtClean="0"/>
              <a:t>2</a:t>
            </a:r>
            <a:r>
              <a:rPr lang="en-US" dirty="0" smtClean="0"/>
              <a:t> FET on Al</a:t>
            </a:r>
            <a:r>
              <a:rPr lang="en-US" baseline="-25000" dirty="0" smtClean="0"/>
              <a:t>2</a:t>
            </a:r>
            <a:r>
              <a:rPr lang="en-US" dirty="0" smtClean="0"/>
              <a:t>O</a:t>
            </a:r>
            <a:r>
              <a:rPr lang="en-US" baseline="-25000" dirty="0" smtClean="0"/>
              <a:t>3</a:t>
            </a:r>
            <a:r>
              <a:rPr lang="en-US" dirty="0" smtClean="0"/>
              <a:t> with mobility 100 cm</a:t>
            </a:r>
            <a:r>
              <a:rPr lang="en-US" baseline="30000" dirty="0" smtClean="0"/>
              <a:t>2</a:t>
            </a:r>
            <a:r>
              <a:rPr lang="en-US" dirty="0" smtClean="0"/>
              <a:t>V</a:t>
            </a:r>
            <a:r>
              <a:rPr lang="en-US" baseline="30000" dirty="0" smtClean="0"/>
              <a:t>-1</a:t>
            </a:r>
            <a:r>
              <a:rPr lang="en-US" dirty="0" smtClean="0"/>
              <a:t>s</a:t>
            </a:r>
            <a:r>
              <a:rPr lang="en-US" baseline="30000" dirty="0" smtClean="0"/>
              <a:t>-1.</a:t>
            </a:r>
            <a:r>
              <a:rPr lang="en-US" dirty="0" smtClean="0"/>
              <a:t> (</a:t>
            </a:r>
            <a:r>
              <a:rPr lang="fr-FR" i="1" dirty="0" smtClean="0"/>
              <a:t>Nat. Commun. 3:1011 </a:t>
            </a:r>
            <a:r>
              <a:rPr lang="fr-FR" i="1" dirty="0" err="1" smtClean="0"/>
              <a:t>doi</a:t>
            </a:r>
            <a:r>
              <a:rPr lang="fr-FR" i="1" dirty="0" smtClean="0"/>
              <a:t>: 10.1038/ncomms2018 </a:t>
            </a:r>
            <a:r>
              <a:rPr lang="en-US" dirty="0" smtClean="0"/>
              <a:t> </a:t>
            </a:r>
            <a:r>
              <a:rPr lang="fr-FR" i="1" dirty="0" smtClean="0"/>
              <a:t>(2012</a:t>
            </a:r>
            <a:r>
              <a:rPr lang="en-US" dirty="0" smtClean="0"/>
              <a:t>))</a:t>
            </a:r>
            <a:endParaRPr lang="en-US" dirty="0"/>
          </a:p>
          <a:p>
            <a:endParaRPr lang="en-US" baseline="-25000" dirty="0"/>
          </a:p>
        </p:txBody>
      </p:sp>
      <p:pic>
        <p:nvPicPr>
          <p:cNvPr id="75779" name="Picture 3"/>
          <p:cNvPicPr>
            <a:picLocks noChangeAspect="1" noChangeArrowheads="1"/>
          </p:cNvPicPr>
          <p:nvPr/>
        </p:nvPicPr>
        <p:blipFill>
          <a:blip r:embed="rId4" cstate="print"/>
          <a:srcRect/>
          <a:stretch>
            <a:fillRect/>
          </a:stretch>
        </p:blipFill>
        <p:spPr bwMode="auto">
          <a:xfrm>
            <a:off x="6629400" y="2133600"/>
            <a:ext cx="1065445" cy="990600"/>
          </a:xfrm>
          <a:prstGeom prst="rect">
            <a:avLst/>
          </a:prstGeom>
          <a:noFill/>
          <a:ln w="9525">
            <a:noFill/>
            <a:miter lim="800000"/>
            <a:headEnd/>
            <a:tailEnd/>
          </a:ln>
          <a:effectLst/>
        </p:spPr>
      </p:pic>
      <p:sp>
        <p:nvSpPr>
          <p:cNvPr id="16" name="TextBox 19"/>
          <p:cNvSpPr txBox="1">
            <a:spLocks noChangeArrowheads="1"/>
          </p:cNvSpPr>
          <p:nvPr/>
        </p:nvSpPr>
        <p:spPr bwMode="auto">
          <a:xfrm>
            <a:off x="228600" y="4724400"/>
            <a:ext cx="5486400" cy="1384995"/>
          </a:xfrm>
          <a:prstGeom prst="rect">
            <a:avLst/>
          </a:prstGeom>
          <a:noFill/>
          <a:ln w="9525">
            <a:noFill/>
            <a:miter lim="800000"/>
            <a:headEnd/>
            <a:tailEnd/>
          </a:ln>
        </p:spPr>
        <p:txBody>
          <a:bodyPr wrap="square">
            <a:spAutoFit/>
          </a:bodyPr>
          <a:lstStyle/>
          <a:p>
            <a:r>
              <a:rPr lang="en-US" dirty="0" smtClean="0"/>
              <a:t>S. L. Li et.al. reported  thickness dependent RT mobility up to  180 cm</a:t>
            </a:r>
            <a:r>
              <a:rPr lang="en-US" baseline="30000" dirty="0" smtClean="0"/>
              <a:t>2</a:t>
            </a:r>
            <a:r>
              <a:rPr lang="en-US" dirty="0" smtClean="0"/>
              <a:t>V</a:t>
            </a:r>
            <a:r>
              <a:rPr lang="en-US" baseline="30000" dirty="0" smtClean="0"/>
              <a:t>-1</a:t>
            </a:r>
            <a:r>
              <a:rPr lang="en-US" dirty="0" smtClean="0"/>
              <a:t>s</a:t>
            </a:r>
            <a:r>
              <a:rPr lang="en-US" baseline="30000" dirty="0" smtClean="0"/>
              <a:t>-1 </a:t>
            </a:r>
            <a:r>
              <a:rPr lang="en-US" dirty="0" smtClean="0"/>
              <a:t>due to the thickness dependence interfacial charge scattering of MoS</a:t>
            </a:r>
            <a:r>
              <a:rPr lang="en-US" baseline="-25000" dirty="0" smtClean="0"/>
              <a:t>2</a:t>
            </a:r>
            <a:r>
              <a:rPr lang="en-US" dirty="0" smtClean="0"/>
              <a:t> FET. (</a:t>
            </a:r>
            <a:r>
              <a:rPr lang="it-IT" dirty="0"/>
              <a:t>Nano Lett. 2013, 13, 3546−3552</a:t>
            </a:r>
            <a:r>
              <a:rPr lang="en-US" sz="1200" dirty="0" smtClean="0"/>
              <a:t>)</a:t>
            </a:r>
            <a:endParaRPr lang="en-US" sz="1200" dirty="0"/>
          </a:p>
          <a:p>
            <a:endParaRPr lang="en-US" baseline="-25000" dirty="0"/>
          </a:p>
        </p:txBody>
      </p:sp>
      <p:pic>
        <p:nvPicPr>
          <p:cNvPr id="75780" name="Picture 4"/>
          <p:cNvPicPr>
            <a:picLocks noChangeAspect="1" noChangeArrowheads="1"/>
          </p:cNvPicPr>
          <p:nvPr/>
        </p:nvPicPr>
        <p:blipFill>
          <a:blip r:embed="rId5" cstate="print"/>
          <a:srcRect/>
          <a:stretch>
            <a:fillRect/>
          </a:stretch>
        </p:blipFill>
        <p:spPr bwMode="auto">
          <a:xfrm>
            <a:off x="6477000" y="4572000"/>
            <a:ext cx="1924050" cy="1871576"/>
          </a:xfrm>
          <a:prstGeom prst="rect">
            <a:avLst/>
          </a:prstGeom>
          <a:noFill/>
          <a:ln w="9525">
            <a:noFill/>
            <a:miter lim="800000"/>
            <a:headEnd/>
            <a:tailEnd/>
          </a:ln>
          <a:effectLst/>
        </p:spPr>
      </p:pic>
      <p:pic>
        <p:nvPicPr>
          <p:cNvPr id="13" name="Picture 3"/>
          <p:cNvPicPr>
            <a:picLocks noChangeAspect="1" noChangeArrowheads="1"/>
          </p:cNvPicPr>
          <p:nvPr/>
        </p:nvPicPr>
        <p:blipFill>
          <a:blip r:embed="rId6" cstate="print"/>
          <a:srcRect/>
          <a:stretch>
            <a:fillRect/>
          </a:stretch>
        </p:blipFill>
        <p:spPr bwMode="auto">
          <a:xfrm>
            <a:off x="4267200" y="2895600"/>
            <a:ext cx="2438400" cy="1763949"/>
          </a:xfrm>
          <a:prstGeom prst="rect">
            <a:avLst/>
          </a:prstGeom>
          <a:noFill/>
          <a:ln w="9525">
            <a:noFill/>
            <a:miter lim="800000"/>
            <a:headEnd/>
            <a:tailEnd/>
          </a:ln>
        </p:spPr>
      </p:pic>
      <p:sp>
        <p:nvSpPr>
          <p:cNvPr id="15" name="TextBox 15"/>
          <p:cNvSpPr txBox="1">
            <a:spLocks noChangeArrowheads="1"/>
          </p:cNvSpPr>
          <p:nvPr/>
        </p:nvSpPr>
        <p:spPr bwMode="auto">
          <a:xfrm>
            <a:off x="228600" y="3124200"/>
            <a:ext cx="4038600" cy="1477328"/>
          </a:xfrm>
          <a:prstGeom prst="rect">
            <a:avLst/>
          </a:prstGeom>
          <a:noFill/>
          <a:ln w="9525">
            <a:noFill/>
            <a:miter lim="800000"/>
            <a:headEnd/>
            <a:tailEnd/>
          </a:ln>
        </p:spPr>
        <p:txBody>
          <a:bodyPr wrap="square">
            <a:spAutoFit/>
          </a:bodyPr>
          <a:lstStyle/>
          <a:p>
            <a:r>
              <a:rPr lang="en-US" dirty="0" err="1"/>
              <a:t>Bao</a:t>
            </a:r>
            <a:r>
              <a:rPr lang="en-US" dirty="0"/>
              <a:t> at. al. reported field-effect mobility of </a:t>
            </a:r>
            <a:r>
              <a:rPr lang="en-US" dirty="0" smtClean="0"/>
              <a:t>470</a:t>
            </a:r>
            <a:r>
              <a:rPr lang="en-US" baseline="-25000" dirty="0" smtClean="0"/>
              <a:t> </a:t>
            </a:r>
            <a:r>
              <a:rPr lang="en-US" dirty="0" smtClean="0"/>
              <a:t>cm</a:t>
            </a:r>
            <a:r>
              <a:rPr lang="en-US" baseline="30000" dirty="0" smtClean="0"/>
              <a:t>2</a:t>
            </a:r>
            <a:r>
              <a:rPr lang="en-US" dirty="0" smtClean="0"/>
              <a:t>V</a:t>
            </a:r>
            <a:r>
              <a:rPr lang="en-US" baseline="30000" dirty="0" smtClean="0"/>
              <a:t>-1</a:t>
            </a:r>
            <a:r>
              <a:rPr lang="en-US" dirty="0" smtClean="0"/>
              <a:t>s</a:t>
            </a:r>
            <a:r>
              <a:rPr lang="en-US" baseline="30000" dirty="0" smtClean="0"/>
              <a:t>-1  </a:t>
            </a:r>
            <a:r>
              <a:rPr lang="en-US" dirty="0" smtClean="0"/>
              <a:t>in</a:t>
            </a:r>
            <a:r>
              <a:rPr lang="en-US" baseline="30000" dirty="0" smtClean="0"/>
              <a:t> </a:t>
            </a:r>
            <a:r>
              <a:rPr lang="en-US" dirty="0" smtClean="0">
                <a:solidFill>
                  <a:srgbClr val="FF0000"/>
                </a:solidFill>
              </a:rPr>
              <a:t>ambipolar</a:t>
            </a:r>
            <a:r>
              <a:rPr lang="en-US" dirty="0" smtClean="0"/>
              <a:t> multilayer MoS</a:t>
            </a:r>
            <a:r>
              <a:rPr lang="en-US" baseline="-25000" dirty="0" smtClean="0"/>
              <a:t>2 </a:t>
            </a:r>
            <a:r>
              <a:rPr lang="en-US" dirty="0" smtClean="0"/>
              <a:t>at </a:t>
            </a:r>
            <a:r>
              <a:rPr lang="en-US" dirty="0"/>
              <a:t>room temperature on PMMA</a:t>
            </a:r>
            <a:r>
              <a:rPr lang="en-US" dirty="0" smtClean="0"/>
              <a:t>.(</a:t>
            </a:r>
            <a:r>
              <a:rPr lang="fr-FR" i="1" dirty="0" err="1"/>
              <a:t>Appl</a:t>
            </a:r>
            <a:r>
              <a:rPr lang="fr-FR" i="1" dirty="0"/>
              <a:t>. Phys. </a:t>
            </a:r>
            <a:r>
              <a:rPr lang="fr-FR" i="1" dirty="0" err="1"/>
              <a:t>Lett</a:t>
            </a:r>
            <a:r>
              <a:rPr lang="fr-FR" i="1" dirty="0"/>
              <a:t>. </a:t>
            </a:r>
            <a:r>
              <a:rPr lang="fr-FR" b="1" i="1" dirty="0"/>
              <a:t>2013, </a:t>
            </a:r>
            <a:r>
              <a:rPr lang="fr-FR" b="1" i="1" dirty="0" smtClean="0"/>
              <a:t>102, </a:t>
            </a:r>
            <a:r>
              <a:rPr lang="en-US" dirty="0" smtClean="0"/>
              <a:t>042104.)</a:t>
            </a:r>
            <a:endParaRPr lang="en-US" dirty="0"/>
          </a:p>
        </p:txBody>
      </p:sp>
      <p:sp>
        <p:nvSpPr>
          <p:cNvPr id="17" name="TextBox 16"/>
          <p:cNvSpPr txBox="1"/>
          <p:nvPr/>
        </p:nvSpPr>
        <p:spPr>
          <a:xfrm>
            <a:off x="228600" y="6019800"/>
            <a:ext cx="5322034" cy="646331"/>
          </a:xfrm>
          <a:prstGeom prst="rect">
            <a:avLst/>
          </a:prstGeom>
          <a:noFill/>
        </p:spPr>
        <p:txBody>
          <a:bodyPr wrap="none" rtlCol="0">
            <a:spAutoFit/>
          </a:bodyPr>
          <a:lstStyle/>
          <a:p>
            <a:r>
              <a:rPr lang="en-US" dirty="0" smtClean="0"/>
              <a:t>Phonon limited RT </a:t>
            </a:r>
            <a:r>
              <a:rPr lang="el-GR" dirty="0" smtClean="0"/>
              <a:t>μ</a:t>
            </a:r>
            <a:r>
              <a:rPr lang="en-US" dirty="0" smtClean="0"/>
              <a:t> is 410 cm</a:t>
            </a:r>
            <a:r>
              <a:rPr lang="en-US" baseline="30000" dirty="0" smtClean="0"/>
              <a:t>2</a:t>
            </a:r>
            <a:r>
              <a:rPr lang="en-US" dirty="0" smtClean="0"/>
              <a:t>V</a:t>
            </a:r>
            <a:r>
              <a:rPr lang="en-US" baseline="30000" dirty="0" smtClean="0"/>
              <a:t>-1</a:t>
            </a:r>
            <a:r>
              <a:rPr lang="en-US" dirty="0" smtClean="0"/>
              <a:t>s</a:t>
            </a:r>
            <a:r>
              <a:rPr lang="en-US" baseline="30000" dirty="0" smtClean="0"/>
              <a:t>-1</a:t>
            </a:r>
            <a:r>
              <a:rPr lang="en-US" dirty="0" smtClean="0"/>
              <a:t> according to </a:t>
            </a:r>
          </a:p>
          <a:p>
            <a:r>
              <a:rPr lang="en-US" dirty="0" err="1" smtClean="0"/>
              <a:t>Kaasbjerg</a:t>
            </a:r>
            <a:r>
              <a:rPr lang="en-US" dirty="0" smtClean="0"/>
              <a:t> et. Al. </a:t>
            </a:r>
            <a:r>
              <a:rPr lang="en-US" sz="1600" dirty="0" smtClean="0"/>
              <a:t>(</a:t>
            </a:r>
            <a:r>
              <a:rPr lang="en-US" sz="1600" i="1" dirty="0" smtClean="0"/>
              <a:t>Phys. Rev. B </a:t>
            </a:r>
            <a:r>
              <a:rPr lang="en-US" sz="1600" b="1" i="1" dirty="0" smtClean="0"/>
              <a:t>85, 115317, (2012))</a:t>
            </a:r>
            <a:endParaRPr lang="en-US" sz="1600"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8EB93AE8-4A96-44AF-A577-BF64B1D19560}" type="slidenum">
              <a:rPr lang="en-US" smtClean="0"/>
              <a:pPr>
                <a:defRPr/>
              </a:pPr>
              <a:t>30</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sp>
        <p:nvSpPr>
          <p:cNvPr id="34820" name="TextBox 8"/>
          <p:cNvSpPr txBox="1">
            <a:spLocks noChangeArrowheads="1"/>
          </p:cNvSpPr>
          <p:nvPr/>
        </p:nvSpPr>
        <p:spPr bwMode="auto">
          <a:xfrm>
            <a:off x="457200" y="381000"/>
            <a:ext cx="8382000" cy="5632450"/>
          </a:xfrm>
          <a:prstGeom prst="rect">
            <a:avLst/>
          </a:prstGeom>
          <a:noFill/>
          <a:ln w="9525">
            <a:noFill/>
            <a:miter lim="800000"/>
            <a:headEnd/>
            <a:tailEnd/>
          </a:ln>
        </p:spPr>
        <p:txBody>
          <a:bodyPr>
            <a:spAutoFit/>
          </a:bodyPr>
          <a:lstStyle/>
          <a:p>
            <a:r>
              <a:rPr lang="en-US"/>
              <a:t>The Effect of Substrate on the Electron Transport Properties</a:t>
            </a:r>
          </a:p>
          <a:p>
            <a:r>
              <a:rPr lang="en-US"/>
              <a:t>of MoS2 Field-Effect Transistors</a:t>
            </a:r>
          </a:p>
          <a:p>
            <a:endParaRPr lang="en-US"/>
          </a:p>
          <a:p>
            <a:r>
              <a:rPr lang="en-US"/>
              <a:t>Substrate plays an important role in the performance of field-effect transistors (FETs) with two-dimensional transition metal dichalcogenide (TMD) channels. In this work, we systematically study the transport properties of fewlayer MoS2 FETs consistently fabricated on various substrates including SiO2, Al2O3, SiO2 modified by octadecyltrimethoxysilane (OTMS) self-assembled monolayers (SAMs), and hexagonal boron nitride (hBN). Standard four-probe electrical transport measurement was carried out at temperatures ranging from 77 K to room temperature to understand the scattering mechanism. Surprisingly, the room temperature mobility extracted from devices on different substrates is nearly the same. In contrast, a substantially higher mobility is observed in MoS2 devices on clean hBN substrates at low temperatures. The role of various sources of scattering originating from the substrate and the channel/substrate interface such as charged impurities, charge traps, surface roughness, and remote surface optical phonons will be discussed.</a:t>
            </a:r>
          </a:p>
          <a:p>
            <a:endParaRPr lang="en-US"/>
          </a:p>
          <a:p>
            <a:r>
              <a:rPr lang="en-US"/>
              <a:t>This work was supported by NSF (No. ECCS-1128297) and Thomas</a:t>
            </a:r>
          </a:p>
          <a:p>
            <a:r>
              <a:rPr lang="en-US"/>
              <a:t>C. Rumble Fellowship Award.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D4D9E3A9-CD4C-4074-8BCD-C2831410C043}" type="datetime1">
              <a:rPr lang="en-US" smtClean="0"/>
              <a:pPr>
                <a:defRPr/>
              </a:pPr>
              <a:t>1/29/2016</a:t>
            </a:fld>
            <a:endParaRPr lang="en-US"/>
          </a:p>
        </p:txBody>
      </p:sp>
      <p:sp>
        <p:nvSpPr>
          <p:cNvPr id="5" name="Slide Number Placeholder 4"/>
          <p:cNvSpPr>
            <a:spLocks noGrp="1"/>
          </p:cNvSpPr>
          <p:nvPr>
            <p:ph type="sldNum" sz="quarter" idx="12"/>
          </p:nvPr>
        </p:nvSpPr>
        <p:spPr/>
        <p:txBody>
          <a:bodyPr/>
          <a:lstStyle/>
          <a:p>
            <a:pPr>
              <a:defRPr/>
            </a:pPr>
            <a:fld id="{C15702A3-37AE-41C4-9350-EC8F622833D6}" type="slidenum">
              <a:rPr lang="en-US" smtClean="0"/>
              <a:pPr>
                <a:defRPr/>
              </a:pPr>
              <a:t>4</a:t>
            </a:fld>
            <a:endParaRPr lang="en-US" dirty="0"/>
          </a:p>
        </p:txBody>
      </p:sp>
      <p:sp>
        <p:nvSpPr>
          <p:cNvPr id="7" name="Title 1"/>
          <p:cNvSpPr txBox="1">
            <a:spLocks/>
          </p:cNvSpPr>
          <p:nvPr/>
        </p:nvSpPr>
        <p:spPr bwMode="auto">
          <a:xfrm>
            <a:off x="1143000" y="0"/>
            <a:ext cx="7162800" cy="533400"/>
          </a:xfrm>
          <a:prstGeom prst="rect">
            <a:avLst/>
          </a:prstGeom>
          <a:noFill/>
          <a:ln w="9525">
            <a:noFill/>
            <a:miter lim="800000"/>
            <a:headEnd/>
            <a:tailEnd/>
          </a:ln>
        </p:spPr>
        <p:txBody>
          <a:bodyPr anchor="ctr"/>
          <a:lstStyle/>
          <a:p>
            <a:pPr algn="ctr">
              <a:defRPr/>
            </a:pPr>
            <a:r>
              <a:rPr lang="en-US" sz="3600" b="1" dirty="0">
                <a:latin typeface="+mj-lt"/>
                <a:ea typeface="+mj-ea"/>
                <a:cs typeface="+mj-cs"/>
              </a:rPr>
              <a:t>Introduction</a:t>
            </a:r>
          </a:p>
        </p:txBody>
      </p:sp>
      <p:sp>
        <p:nvSpPr>
          <p:cNvPr id="9" name="TextBox 8"/>
          <p:cNvSpPr txBox="1"/>
          <p:nvPr/>
        </p:nvSpPr>
        <p:spPr>
          <a:xfrm>
            <a:off x="1066800" y="990600"/>
            <a:ext cx="6096000" cy="5262979"/>
          </a:xfrm>
          <a:prstGeom prst="rect">
            <a:avLst/>
          </a:prstGeom>
          <a:noFill/>
        </p:spPr>
        <p:txBody>
          <a:bodyPr wrap="square" rtlCol="0">
            <a:spAutoFit/>
          </a:bodyPr>
          <a:lstStyle/>
          <a:p>
            <a:r>
              <a:rPr lang="en-US" sz="2400" b="1" dirty="0" smtClean="0">
                <a:solidFill>
                  <a:srgbClr val="FF0000"/>
                </a:solidFill>
              </a:rPr>
              <a:t>Intrinsic scattering mechanism </a:t>
            </a:r>
          </a:p>
          <a:p>
            <a:endParaRPr lang="en-US" sz="2400" dirty="0" smtClean="0">
              <a:solidFill>
                <a:srgbClr val="FF0000"/>
              </a:solidFill>
            </a:endParaRPr>
          </a:p>
          <a:p>
            <a:pPr>
              <a:buFont typeface="Arial" pitchFamily="34" charset="0"/>
              <a:buChar char="•"/>
            </a:pPr>
            <a:r>
              <a:rPr lang="en-US" sz="2400" dirty="0" smtClean="0"/>
              <a:t> Optical phonons  (&gt; 100 K)</a:t>
            </a:r>
          </a:p>
          <a:p>
            <a:pPr>
              <a:buFont typeface="Arial" pitchFamily="34" charset="0"/>
              <a:buChar char="•"/>
            </a:pPr>
            <a:r>
              <a:rPr lang="en-US" sz="2400" dirty="0" smtClean="0"/>
              <a:t> Acoustic phonons </a:t>
            </a:r>
          </a:p>
          <a:p>
            <a:endParaRPr lang="en-US" sz="2400" dirty="0" smtClean="0">
              <a:solidFill>
                <a:srgbClr val="FF0000"/>
              </a:solidFill>
            </a:endParaRPr>
          </a:p>
          <a:p>
            <a:r>
              <a:rPr lang="en-US" sz="2400" b="1" dirty="0" smtClean="0">
                <a:solidFill>
                  <a:srgbClr val="FF0000"/>
                </a:solidFill>
              </a:rPr>
              <a:t>Extrinsic scattering mechanisms </a:t>
            </a:r>
          </a:p>
          <a:p>
            <a:endParaRPr lang="en-US" sz="2400" dirty="0" smtClean="0"/>
          </a:p>
          <a:p>
            <a:pPr>
              <a:buFont typeface="Arial" pitchFamily="34" charset="0"/>
              <a:buChar char="•"/>
            </a:pPr>
            <a:r>
              <a:rPr lang="en-US" sz="2400" dirty="0" smtClean="0"/>
              <a:t> Charged impurities at the interfaces and            in the substrate/dielectric</a:t>
            </a:r>
          </a:p>
          <a:p>
            <a:pPr>
              <a:buFont typeface="Arial" pitchFamily="34" charset="0"/>
              <a:buChar char="•"/>
            </a:pPr>
            <a:r>
              <a:rPr lang="en-US" sz="2400" dirty="0" smtClean="0"/>
              <a:t> Remote surface optical phonons </a:t>
            </a:r>
          </a:p>
          <a:p>
            <a:pPr>
              <a:buFont typeface="Arial" pitchFamily="34" charset="0"/>
              <a:buChar char="•"/>
            </a:pPr>
            <a:r>
              <a:rPr lang="en-US" sz="2400" dirty="0" smtClean="0"/>
              <a:t> Interface roughness </a:t>
            </a:r>
          </a:p>
          <a:p>
            <a:pPr>
              <a:buFont typeface="Arial" pitchFamily="34" charset="0"/>
              <a:buChar char="•"/>
            </a:pPr>
            <a:r>
              <a:rPr lang="en-US" sz="2400" dirty="0" smtClean="0"/>
              <a:t> Defects in the channel material </a:t>
            </a:r>
          </a:p>
          <a:p>
            <a:endParaRPr lang="en-US" sz="2400" dirty="0" smtClean="0"/>
          </a:p>
          <a:p>
            <a:endParaRPr lang="en-US" sz="2400" dirty="0" smtClean="0">
              <a:solidFill>
                <a:srgbClr val="FF0000"/>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4E73379D-D2A5-4283-87DB-222BB7C85218}" type="slidenum">
              <a:rPr lang="en-US" smtClean="0"/>
              <a:pPr>
                <a:defRPr/>
              </a:pPr>
              <a:t>5</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cxnSp>
        <p:nvCxnSpPr>
          <p:cNvPr id="9" name="Straight Connector 8"/>
          <p:cNvCxnSpPr/>
          <p:nvPr/>
        </p:nvCxnSpPr>
        <p:spPr>
          <a:xfrm rot="5400000">
            <a:off x="875505" y="2170906"/>
            <a:ext cx="43434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5400000">
            <a:off x="3886200" y="2133600"/>
            <a:ext cx="4343400" cy="76200"/>
          </a:xfrm>
          <a:prstGeom prst="line">
            <a:avLst/>
          </a:prstGeom>
        </p:spPr>
        <p:style>
          <a:lnRef idx="1">
            <a:schemeClr val="accent1"/>
          </a:lnRef>
          <a:fillRef idx="0">
            <a:schemeClr val="accent1"/>
          </a:fillRef>
          <a:effectRef idx="0">
            <a:schemeClr val="accent1"/>
          </a:effectRef>
          <a:fontRef idx="minor">
            <a:schemeClr val="tx1"/>
          </a:fontRef>
        </p:style>
      </p:cxnSp>
      <p:sp>
        <p:nvSpPr>
          <p:cNvPr id="5126" name="TextBox 11"/>
          <p:cNvSpPr txBox="1">
            <a:spLocks noChangeArrowheads="1"/>
          </p:cNvSpPr>
          <p:nvPr/>
        </p:nvSpPr>
        <p:spPr bwMode="auto">
          <a:xfrm>
            <a:off x="3048000" y="1143000"/>
            <a:ext cx="2808782" cy="369332"/>
          </a:xfrm>
          <a:prstGeom prst="rect">
            <a:avLst/>
          </a:prstGeom>
          <a:noFill/>
          <a:ln w="9525">
            <a:noFill/>
            <a:miter lim="800000"/>
            <a:headEnd/>
            <a:tailEnd/>
          </a:ln>
        </p:spPr>
        <p:txBody>
          <a:bodyPr wrap="none">
            <a:spAutoFit/>
          </a:bodyPr>
          <a:lstStyle/>
          <a:p>
            <a:r>
              <a:rPr lang="en-US" b="1" dirty="0"/>
              <a:t>OTMS SAM treated </a:t>
            </a:r>
            <a:r>
              <a:rPr lang="en-US" b="1" dirty="0" smtClean="0"/>
              <a:t>SiO</a:t>
            </a:r>
            <a:r>
              <a:rPr lang="en-US" b="1" baseline="-25000" dirty="0" smtClean="0"/>
              <a:t>2</a:t>
            </a:r>
            <a:endParaRPr lang="en-US" b="1" baseline="-25000" dirty="0"/>
          </a:p>
        </p:txBody>
      </p:sp>
      <p:sp>
        <p:nvSpPr>
          <p:cNvPr id="5127" name="TextBox 12"/>
          <p:cNvSpPr txBox="1">
            <a:spLocks noChangeArrowheads="1"/>
          </p:cNvSpPr>
          <p:nvPr/>
        </p:nvSpPr>
        <p:spPr bwMode="auto">
          <a:xfrm>
            <a:off x="0" y="304800"/>
            <a:ext cx="2732088" cy="369888"/>
          </a:xfrm>
          <a:prstGeom prst="rect">
            <a:avLst/>
          </a:prstGeom>
          <a:noFill/>
          <a:ln w="9525">
            <a:noFill/>
            <a:miter lim="800000"/>
            <a:headEnd/>
            <a:tailEnd/>
          </a:ln>
        </p:spPr>
        <p:txBody>
          <a:bodyPr wrap="none">
            <a:spAutoFit/>
          </a:bodyPr>
          <a:lstStyle/>
          <a:p>
            <a:r>
              <a:rPr lang="en-US" b="1" dirty="0"/>
              <a:t>~60nm Al</a:t>
            </a:r>
            <a:r>
              <a:rPr lang="en-US" b="1" baseline="-25000" dirty="0"/>
              <a:t>2</a:t>
            </a:r>
            <a:r>
              <a:rPr lang="en-US" b="1" dirty="0"/>
              <a:t>O</a:t>
            </a:r>
            <a:r>
              <a:rPr lang="en-US" b="1" baseline="-25000" dirty="0"/>
              <a:t>3</a:t>
            </a:r>
            <a:r>
              <a:rPr lang="en-US" b="1" dirty="0"/>
              <a:t> on Si/SiO</a:t>
            </a:r>
            <a:r>
              <a:rPr lang="en-US" b="1" baseline="-25000" dirty="0"/>
              <a:t>2</a:t>
            </a:r>
          </a:p>
        </p:txBody>
      </p:sp>
      <p:sp>
        <p:nvSpPr>
          <p:cNvPr id="5128" name="TextBox 13"/>
          <p:cNvSpPr txBox="1">
            <a:spLocks noChangeArrowheads="1"/>
          </p:cNvSpPr>
          <p:nvPr/>
        </p:nvSpPr>
        <p:spPr bwMode="auto">
          <a:xfrm>
            <a:off x="6934200" y="228600"/>
            <a:ext cx="658813" cy="369888"/>
          </a:xfrm>
          <a:prstGeom prst="rect">
            <a:avLst/>
          </a:prstGeom>
          <a:noFill/>
          <a:ln w="9525">
            <a:noFill/>
            <a:miter lim="800000"/>
            <a:headEnd/>
            <a:tailEnd/>
          </a:ln>
        </p:spPr>
        <p:txBody>
          <a:bodyPr wrap="none">
            <a:spAutoFit/>
          </a:bodyPr>
          <a:lstStyle/>
          <a:p>
            <a:r>
              <a:rPr lang="en-US" b="1"/>
              <a:t>hBN</a:t>
            </a:r>
          </a:p>
        </p:txBody>
      </p:sp>
      <p:sp>
        <p:nvSpPr>
          <p:cNvPr id="5130" name="TextBox 15"/>
          <p:cNvSpPr txBox="1">
            <a:spLocks noChangeArrowheads="1"/>
          </p:cNvSpPr>
          <p:nvPr/>
        </p:nvSpPr>
        <p:spPr bwMode="auto">
          <a:xfrm>
            <a:off x="152400" y="762000"/>
            <a:ext cx="2640531" cy="646331"/>
          </a:xfrm>
          <a:prstGeom prst="rect">
            <a:avLst/>
          </a:prstGeom>
          <a:noFill/>
          <a:ln w="9525">
            <a:noFill/>
            <a:miter lim="800000"/>
            <a:headEnd/>
            <a:tailEnd/>
          </a:ln>
        </p:spPr>
        <p:txBody>
          <a:bodyPr wrap="none">
            <a:spAutoFit/>
          </a:bodyPr>
          <a:lstStyle/>
          <a:p>
            <a:pPr>
              <a:buFont typeface="Arial" charset="0"/>
              <a:buChar char="•"/>
            </a:pPr>
            <a:r>
              <a:rPr lang="en-US" dirty="0"/>
              <a:t>ALD deposit </a:t>
            </a:r>
            <a:r>
              <a:rPr lang="en-US" dirty="0" smtClean="0"/>
              <a:t> Al</a:t>
            </a:r>
            <a:r>
              <a:rPr lang="en-US" baseline="-25000" dirty="0" smtClean="0"/>
              <a:t>2</a:t>
            </a:r>
            <a:r>
              <a:rPr lang="en-US" dirty="0" smtClean="0"/>
              <a:t>O</a:t>
            </a:r>
            <a:r>
              <a:rPr lang="en-US" baseline="-25000" dirty="0" smtClean="0"/>
              <a:t>3</a:t>
            </a:r>
            <a:r>
              <a:rPr lang="en-US" dirty="0" smtClean="0"/>
              <a:t> </a:t>
            </a:r>
            <a:r>
              <a:rPr lang="en-US" dirty="0"/>
              <a:t>and</a:t>
            </a:r>
          </a:p>
          <a:p>
            <a:r>
              <a:rPr lang="en-US" dirty="0"/>
              <a:t>transfer MoS</a:t>
            </a:r>
            <a:r>
              <a:rPr lang="en-US" baseline="-25000" dirty="0"/>
              <a:t>2</a:t>
            </a:r>
          </a:p>
        </p:txBody>
      </p:sp>
      <p:sp>
        <p:nvSpPr>
          <p:cNvPr id="5131" name="TextBox 16"/>
          <p:cNvSpPr txBox="1">
            <a:spLocks noChangeArrowheads="1"/>
          </p:cNvSpPr>
          <p:nvPr/>
        </p:nvSpPr>
        <p:spPr bwMode="auto">
          <a:xfrm>
            <a:off x="6227763" y="838200"/>
            <a:ext cx="2952750" cy="646113"/>
          </a:xfrm>
          <a:prstGeom prst="rect">
            <a:avLst/>
          </a:prstGeom>
          <a:noFill/>
          <a:ln w="9525">
            <a:noFill/>
            <a:miter lim="800000"/>
            <a:headEnd/>
            <a:tailEnd/>
          </a:ln>
        </p:spPr>
        <p:txBody>
          <a:bodyPr wrap="none">
            <a:spAutoFit/>
          </a:bodyPr>
          <a:lstStyle/>
          <a:p>
            <a:pPr>
              <a:buFont typeface="Arial" charset="0"/>
              <a:buChar char="•"/>
            </a:pPr>
            <a:r>
              <a:rPr lang="en-US"/>
              <a:t>Exfoliated MoS</a:t>
            </a:r>
            <a:r>
              <a:rPr lang="en-US" baseline="-25000"/>
              <a:t>2</a:t>
            </a:r>
            <a:r>
              <a:rPr lang="en-US"/>
              <a:t> on PDMS</a:t>
            </a:r>
          </a:p>
          <a:p>
            <a:r>
              <a:rPr lang="en-US"/>
              <a:t>and transfer MoS</a:t>
            </a:r>
            <a:r>
              <a:rPr lang="en-US" baseline="-25000"/>
              <a:t>2</a:t>
            </a:r>
            <a:r>
              <a:rPr lang="en-US"/>
              <a:t> on hBN</a:t>
            </a:r>
          </a:p>
        </p:txBody>
      </p:sp>
      <p:sp>
        <p:nvSpPr>
          <p:cNvPr id="5132" name="TextBox 17"/>
          <p:cNvSpPr txBox="1">
            <a:spLocks noChangeArrowheads="1"/>
          </p:cNvSpPr>
          <p:nvPr/>
        </p:nvSpPr>
        <p:spPr bwMode="auto">
          <a:xfrm>
            <a:off x="1295400" y="4419600"/>
            <a:ext cx="7463903" cy="1938992"/>
          </a:xfrm>
          <a:prstGeom prst="rect">
            <a:avLst/>
          </a:prstGeom>
          <a:noFill/>
          <a:ln w="9525">
            <a:noFill/>
            <a:miter lim="800000"/>
            <a:headEnd/>
            <a:tailEnd/>
          </a:ln>
        </p:spPr>
        <p:txBody>
          <a:bodyPr wrap="none">
            <a:spAutoFit/>
          </a:bodyPr>
          <a:lstStyle/>
          <a:p>
            <a:pPr>
              <a:buFont typeface="Arial" pitchFamily="34" charset="0"/>
              <a:buChar char="•"/>
            </a:pPr>
            <a:r>
              <a:rPr lang="en-US" sz="2400" dirty="0" smtClean="0">
                <a:solidFill>
                  <a:srgbClr val="FF0000"/>
                </a:solidFill>
              </a:rPr>
              <a:t> Selected 3 -12nm thick MoS</a:t>
            </a:r>
            <a:r>
              <a:rPr lang="en-US" sz="2400" baseline="-25000" dirty="0" smtClean="0">
                <a:solidFill>
                  <a:srgbClr val="FF0000"/>
                </a:solidFill>
              </a:rPr>
              <a:t>2</a:t>
            </a:r>
            <a:r>
              <a:rPr lang="en-US" sz="2400" dirty="0" smtClean="0">
                <a:solidFill>
                  <a:srgbClr val="FF0000"/>
                </a:solidFill>
              </a:rPr>
              <a:t> samples</a:t>
            </a:r>
          </a:p>
          <a:p>
            <a:pPr>
              <a:buFont typeface="Arial" pitchFamily="34" charset="0"/>
              <a:buChar char="•"/>
            </a:pPr>
            <a:r>
              <a:rPr lang="en-US" sz="2400" dirty="0" smtClean="0">
                <a:solidFill>
                  <a:srgbClr val="FF0000"/>
                </a:solidFill>
              </a:rPr>
              <a:t> 4-probe measurement to exclude contact resistance</a:t>
            </a:r>
          </a:p>
          <a:p>
            <a:pPr>
              <a:buFont typeface="Arial" pitchFamily="34" charset="0"/>
              <a:buChar char="•"/>
            </a:pPr>
            <a:r>
              <a:rPr lang="en-US" sz="2400" dirty="0" smtClean="0">
                <a:solidFill>
                  <a:srgbClr val="FF0000"/>
                </a:solidFill>
              </a:rPr>
              <a:t> Ti/Au contacts </a:t>
            </a:r>
          </a:p>
          <a:p>
            <a:pPr>
              <a:buFont typeface="Arial" pitchFamily="34" charset="0"/>
              <a:buChar char="•"/>
            </a:pPr>
            <a:r>
              <a:rPr lang="en-US" sz="2400" dirty="0" smtClean="0">
                <a:solidFill>
                  <a:srgbClr val="FF0000"/>
                </a:solidFill>
              </a:rPr>
              <a:t> Measured in high vacuum</a:t>
            </a:r>
          </a:p>
          <a:p>
            <a:pPr>
              <a:buFont typeface="Arial" pitchFamily="34" charset="0"/>
              <a:buChar char="•"/>
            </a:pPr>
            <a:r>
              <a:rPr lang="en-US" sz="2400" dirty="0" smtClean="0">
                <a:solidFill>
                  <a:srgbClr val="FF0000"/>
                </a:solidFill>
              </a:rPr>
              <a:t> Back gate</a:t>
            </a:r>
          </a:p>
        </p:txBody>
      </p:sp>
      <p:pic>
        <p:nvPicPr>
          <p:cNvPr id="5133" name="Picture 3"/>
          <p:cNvPicPr>
            <a:picLocks noChangeAspect="1" noChangeArrowheads="1"/>
          </p:cNvPicPr>
          <p:nvPr/>
        </p:nvPicPr>
        <p:blipFill>
          <a:blip r:embed="rId3" cstate="print"/>
          <a:srcRect/>
          <a:stretch>
            <a:fillRect/>
          </a:stretch>
        </p:blipFill>
        <p:spPr bwMode="auto">
          <a:xfrm>
            <a:off x="7620000" y="1524000"/>
            <a:ext cx="1257300" cy="1319213"/>
          </a:xfrm>
          <a:prstGeom prst="rect">
            <a:avLst/>
          </a:prstGeom>
          <a:noFill/>
          <a:ln w="9525">
            <a:noFill/>
            <a:miter lim="800000"/>
            <a:headEnd/>
            <a:tailEnd/>
          </a:ln>
        </p:spPr>
      </p:pic>
      <p:pic>
        <p:nvPicPr>
          <p:cNvPr id="5134" name="Picture 4"/>
          <p:cNvPicPr>
            <a:picLocks noChangeAspect="1" noChangeArrowheads="1"/>
          </p:cNvPicPr>
          <p:nvPr/>
        </p:nvPicPr>
        <p:blipFill>
          <a:blip r:embed="rId4" cstate="print"/>
          <a:srcRect/>
          <a:stretch>
            <a:fillRect/>
          </a:stretch>
        </p:blipFill>
        <p:spPr bwMode="auto">
          <a:xfrm>
            <a:off x="1066800" y="1752600"/>
            <a:ext cx="1790700" cy="1676400"/>
          </a:xfrm>
          <a:prstGeom prst="rect">
            <a:avLst/>
          </a:prstGeom>
          <a:noFill/>
          <a:ln w="9525">
            <a:noFill/>
            <a:miter lim="800000"/>
            <a:headEnd/>
            <a:tailEnd/>
          </a:ln>
        </p:spPr>
      </p:pic>
      <p:sp>
        <p:nvSpPr>
          <p:cNvPr id="15" name="TextBox 14"/>
          <p:cNvSpPr txBox="1">
            <a:spLocks noChangeArrowheads="1"/>
          </p:cNvSpPr>
          <p:nvPr/>
        </p:nvSpPr>
        <p:spPr bwMode="auto">
          <a:xfrm>
            <a:off x="3276600" y="1676400"/>
            <a:ext cx="2289175" cy="2586038"/>
          </a:xfrm>
          <a:prstGeom prst="rect">
            <a:avLst/>
          </a:prstGeom>
          <a:noFill/>
          <a:ln w="9525">
            <a:noFill/>
            <a:miter lim="800000"/>
            <a:headEnd/>
            <a:tailEnd/>
          </a:ln>
        </p:spPr>
        <p:txBody>
          <a:bodyPr wrap="none">
            <a:spAutoFit/>
          </a:bodyPr>
          <a:lstStyle/>
          <a:p>
            <a:pPr>
              <a:buFont typeface="Arial" charset="0"/>
              <a:buChar char="•"/>
            </a:pPr>
            <a:r>
              <a:rPr lang="en-US" dirty="0"/>
              <a:t>Si/SiO</a:t>
            </a:r>
            <a:r>
              <a:rPr lang="en-US" baseline="-25000" dirty="0"/>
              <a:t>2</a:t>
            </a:r>
            <a:r>
              <a:rPr lang="en-US" dirty="0"/>
              <a:t> substrates</a:t>
            </a:r>
          </a:p>
          <a:p>
            <a:r>
              <a:rPr lang="en-US" dirty="0"/>
              <a:t>were modified</a:t>
            </a:r>
          </a:p>
          <a:p>
            <a:r>
              <a:rPr lang="en-US" dirty="0"/>
              <a:t>with OTMS SAM</a:t>
            </a:r>
          </a:p>
          <a:p>
            <a:r>
              <a:rPr lang="en-US" dirty="0"/>
              <a:t>to remove the water</a:t>
            </a:r>
          </a:p>
          <a:p>
            <a:r>
              <a:rPr lang="en-US" dirty="0"/>
              <a:t>adsorbed on surface</a:t>
            </a:r>
          </a:p>
          <a:p>
            <a:r>
              <a:rPr lang="en-US" dirty="0"/>
              <a:t>(</a:t>
            </a:r>
            <a:r>
              <a:rPr lang="en-US" dirty="0" smtClean="0"/>
              <a:t>hydrophobic).</a:t>
            </a:r>
            <a:endParaRPr lang="en-US" dirty="0"/>
          </a:p>
          <a:p>
            <a:pPr>
              <a:buFont typeface="Arial" charset="0"/>
              <a:buChar char="•"/>
            </a:pPr>
            <a:r>
              <a:rPr lang="en-US" dirty="0"/>
              <a:t>Transferred</a:t>
            </a:r>
          </a:p>
          <a:p>
            <a:r>
              <a:rPr lang="en-US" dirty="0"/>
              <a:t>Mechanically</a:t>
            </a:r>
          </a:p>
          <a:p>
            <a:r>
              <a:rPr lang="en-US" dirty="0"/>
              <a:t>exfoliate MoS</a:t>
            </a:r>
            <a:r>
              <a:rPr lang="en-US" baseline="-25000" dirty="0"/>
              <a:t>2</a:t>
            </a:r>
          </a:p>
        </p:txBody>
      </p:sp>
      <p:sp>
        <p:nvSpPr>
          <p:cNvPr id="16" name="TextBox 15"/>
          <p:cNvSpPr txBox="1"/>
          <p:nvPr/>
        </p:nvSpPr>
        <p:spPr>
          <a:xfrm>
            <a:off x="3429000" y="152400"/>
            <a:ext cx="2315057" cy="369332"/>
          </a:xfrm>
          <a:prstGeom prst="rect">
            <a:avLst/>
          </a:prstGeom>
          <a:noFill/>
        </p:spPr>
        <p:txBody>
          <a:bodyPr wrap="none" rtlCol="0">
            <a:spAutoFit/>
          </a:bodyPr>
          <a:lstStyle/>
          <a:p>
            <a:r>
              <a:rPr lang="en-US" b="1" dirty="0" smtClean="0"/>
              <a:t>~290 nm clean SiO</a:t>
            </a:r>
            <a:r>
              <a:rPr lang="en-US" b="1" baseline="-25000" dirty="0" smtClean="0"/>
              <a:t>2</a:t>
            </a:r>
            <a:endParaRPr lang="en-US" dirty="0"/>
          </a:p>
        </p:txBody>
      </p:sp>
      <p:cxnSp>
        <p:nvCxnSpPr>
          <p:cNvPr id="21" name="Straight Connector 20"/>
          <p:cNvCxnSpPr/>
          <p:nvPr/>
        </p:nvCxnSpPr>
        <p:spPr>
          <a:xfrm>
            <a:off x="3200400" y="912812"/>
            <a:ext cx="27432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1601438C-2A90-47E2-8B27-1E3258E30E8D}" type="slidenum">
              <a:rPr lang="en-US" smtClean="0"/>
              <a:pPr>
                <a:defRPr/>
              </a:pPr>
              <a:t>6</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cxnSp>
        <p:nvCxnSpPr>
          <p:cNvPr id="9" name="Straight Connector 8"/>
          <p:cNvCxnSpPr/>
          <p:nvPr/>
        </p:nvCxnSpPr>
        <p:spPr>
          <a:xfrm rot="5400000">
            <a:off x="-456406" y="3428206"/>
            <a:ext cx="68580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5400000">
            <a:off x="2628900" y="3390900"/>
            <a:ext cx="6858000" cy="76200"/>
          </a:xfrm>
          <a:prstGeom prst="line">
            <a:avLst/>
          </a:prstGeom>
        </p:spPr>
        <p:style>
          <a:lnRef idx="1">
            <a:schemeClr val="accent1"/>
          </a:lnRef>
          <a:fillRef idx="0">
            <a:schemeClr val="accent1"/>
          </a:fillRef>
          <a:effectRef idx="0">
            <a:schemeClr val="accent1"/>
          </a:effectRef>
          <a:fontRef idx="minor">
            <a:schemeClr val="tx1"/>
          </a:fontRef>
        </p:style>
      </p:cxnSp>
      <p:sp>
        <p:nvSpPr>
          <p:cNvPr id="8198" name="TextBox 11"/>
          <p:cNvSpPr txBox="1">
            <a:spLocks noChangeArrowheads="1"/>
          </p:cNvSpPr>
          <p:nvPr/>
        </p:nvSpPr>
        <p:spPr bwMode="auto">
          <a:xfrm>
            <a:off x="3048000" y="544512"/>
            <a:ext cx="3090863" cy="369888"/>
          </a:xfrm>
          <a:prstGeom prst="rect">
            <a:avLst/>
          </a:prstGeom>
          <a:noFill/>
          <a:ln w="9525">
            <a:noFill/>
            <a:miter lim="800000"/>
            <a:headEnd/>
            <a:tailEnd/>
          </a:ln>
        </p:spPr>
        <p:txBody>
          <a:bodyPr wrap="none">
            <a:spAutoFit/>
          </a:bodyPr>
          <a:lstStyle/>
          <a:p>
            <a:r>
              <a:rPr lang="en-US" b="1" dirty="0"/>
              <a:t>OTMS SAM treated Si/SiO</a:t>
            </a:r>
            <a:r>
              <a:rPr lang="en-US" b="1" baseline="-25000" dirty="0"/>
              <a:t>2</a:t>
            </a:r>
          </a:p>
        </p:txBody>
      </p:sp>
      <p:sp>
        <p:nvSpPr>
          <p:cNvPr id="8199" name="TextBox 12"/>
          <p:cNvSpPr txBox="1">
            <a:spLocks noChangeArrowheads="1"/>
          </p:cNvSpPr>
          <p:nvPr/>
        </p:nvSpPr>
        <p:spPr bwMode="auto">
          <a:xfrm>
            <a:off x="152400" y="544512"/>
            <a:ext cx="2732088" cy="369888"/>
          </a:xfrm>
          <a:prstGeom prst="rect">
            <a:avLst/>
          </a:prstGeom>
          <a:noFill/>
          <a:ln w="9525">
            <a:noFill/>
            <a:miter lim="800000"/>
            <a:headEnd/>
            <a:tailEnd/>
          </a:ln>
        </p:spPr>
        <p:txBody>
          <a:bodyPr wrap="none">
            <a:spAutoFit/>
          </a:bodyPr>
          <a:lstStyle/>
          <a:p>
            <a:r>
              <a:rPr lang="en-US" b="1" dirty="0"/>
              <a:t>~60nm Al</a:t>
            </a:r>
            <a:r>
              <a:rPr lang="en-US" b="1" baseline="-25000" dirty="0"/>
              <a:t>2</a:t>
            </a:r>
            <a:r>
              <a:rPr lang="en-US" b="1" dirty="0"/>
              <a:t>O</a:t>
            </a:r>
            <a:r>
              <a:rPr lang="en-US" b="1" baseline="-25000" dirty="0"/>
              <a:t>3</a:t>
            </a:r>
            <a:r>
              <a:rPr lang="en-US" b="1" dirty="0"/>
              <a:t> on Si/SiO</a:t>
            </a:r>
            <a:r>
              <a:rPr lang="en-US" b="1" baseline="-25000" dirty="0"/>
              <a:t>2</a:t>
            </a:r>
          </a:p>
        </p:txBody>
      </p:sp>
      <p:sp>
        <p:nvSpPr>
          <p:cNvPr id="8200" name="TextBox 13"/>
          <p:cNvSpPr txBox="1">
            <a:spLocks noChangeArrowheads="1"/>
          </p:cNvSpPr>
          <p:nvPr/>
        </p:nvSpPr>
        <p:spPr bwMode="auto">
          <a:xfrm>
            <a:off x="6934200" y="468312"/>
            <a:ext cx="658813" cy="369888"/>
          </a:xfrm>
          <a:prstGeom prst="rect">
            <a:avLst/>
          </a:prstGeom>
          <a:noFill/>
          <a:ln w="9525">
            <a:noFill/>
            <a:miter lim="800000"/>
            <a:headEnd/>
            <a:tailEnd/>
          </a:ln>
        </p:spPr>
        <p:txBody>
          <a:bodyPr wrap="none">
            <a:spAutoFit/>
          </a:bodyPr>
          <a:lstStyle/>
          <a:p>
            <a:r>
              <a:rPr lang="en-US" b="1" dirty="0" err="1"/>
              <a:t>hBN</a:t>
            </a:r>
            <a:endParaRPr lang="en-US" b="1" dirty="0"/>
          </a:p>
        </p:txBody>
      </p:sp>
      <p:pic>
        <p:nvPicPr>
          <p:cNvPr id="8204" name="Picture 4"/>
          <p:cNvPicPr>
            <a:picLocks noChangeAspect="1" noChangeArrowheads="1"/>
          </p:cNvPicPr>
          <p:nvPr/>
        </p:nvPicPr>
        <p:blipFill>
          <a:blip r:embed="rId3" cstate="print"/>
          <a:srcRect/>
          <a:stretch>
            <a:fillRect/>
          </a:stretch>
        </p:blipFill>
        <p:spPr bwMode="auto">
          <a:xfrm>
            <a:off x="2994025" y="838200"/>
            <a:ext cx="2838450" cy="2433638"/>
          </a:xfrm>
          <a:prstGeom prst="rect">
            <a:avLst/>
          </a:prstGeom>
          <a:noFill/>
          <a:ln w="9525">
            <a:noFill/>
            <a:miter lim="800000"/>
            <a:headEnd/>
            <a:tailEnd/>
          </a:ln>
        </p:spPr>
      </p:pic>
      <p:pic>
        <p:nvPicPr>
          <p:cNvPr id="8205" name="Picture 2"/>
          <p:cNvPicPr>
            <a:picLocks noChangeAspect="1" noChangeArrowheads="1"/>
          </p:cNvPicPr>
          <p:nvPr/>
        </p:nvPicPr>
        <p:blipFill>
          <a:blip r:embed="rId4" cstate="print"/>
          <a:srcRect/>
          <a:stretch>
            <a:fillRect/>
          </a:stretch>
        </p:blipFill>
        <p:spPr bwMode="auto">
          <a:xfrm>
            <a:off x="6289675" y="609600"/>
            <a:ext cx="2625725" cy="2360613"/>
          </a:xfrm>
          <a:prstGeom prst="rect">
            <a:avLst/>
          </a:prstGeom>
          <a:noFill/>
          <a:ln w="9525">
            <a:noFill/>
            <a:miter lim="800000"/>
            <a:headEnd/>
            <a:tailEnd/>
          </a:ln>
        </p:spPr>
      </p:pic>
      <p:pic>
        <p:nvPicPr>
          <p:cNvPr id="20" name="Picture 2"/>
          <p:cNvPicPr>
            <a:picLocks noChangeAspect="1" noChangeArrowheads="1"/>
          </p:cNvPicPr>
          <p:nvPr/>
        </p:nvPicPr>
        <p:blipFill>
          <a:blip r:embed="rId5" cstate="print"/>
          <a:srcRect/>
          <a:stretch>
            <a:fillRect/>
          </a:stretch>
        </p:blipFill>
        <p:spPr bwMode="auto">
          <a:xfrm>
            <a:off x="193675" y="762000"/>
            <a:ext cx="2590800" cy="22542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1601438C-2A90-47E2-8B27-1E3258E30E8D}" type="slidenum">
              <a:rPr lang="en-US" smtClean="0"/>
              <a:pPr>
                <a:defRPr/>
              </a:pPr>
              <a:t>7</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cxnSp>
        <p:nvCxnSpPr>
          <p:cNvPr id="9" name="Straight Connector 8"/>
          <p:cNvCxnSpPr/>
          <p:nvPr/>
        </p:nvCxnSpPr>
        <p:spPr>
          <a:xfrm rot="5400000">
            <a:off x="-456406" y="3428206"/>
            <a:ext cx="68580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5400000">
            <a:off x="2628900" y="3390900"/>
            <a:ext cx="6858000" cy="76200"/>
          </a:xfrm>
          <a:prstGeom prst="line">
            <a:avLst/>
          </a:prstGeom>
        </p:spPr>
        <p:style>
          <a:lnRef idx="1">
            <a:schemeClr val="accent1"/>
          </a:lnRef>
          <a:fillRef idx="0">
            <a:schemeClr val="accent1"/>
          </a:fillRef>
          <a:effectRef idx="0">
            <a:schemeClr val="accent1"/>
          </a:effectRef>
          <a:fontRef idx="minor">
            <a:schemeClr val="tx1"/>
          </a:fontRef>
        </p:style>
      </p:cxnSp>
      <p:sp>
        <p:nvSpPr>
          <p:cNvPr id="8198" name="TextBox 11"/>
          <p:cNvSpPr txBox="1">
            <a:spLocks noChangeArrowheads="1"/>
          </p:cNvSpPr>
          <p:nvPr/>
        </p:nvSpPr>
        <p:spPr bwMode="auto">
          <a:xfrm>
            <a:off x="3048000" y="544512"/>
            <a:ext cx="3090863" cy="369888"/>
          </a:xfrm>
          <a:prstGeom prst="rect">
            <a:avLst/>
          </a:prstGeom>
          <a:noFill/>
          <a:ln w="9525">
            <a:noFill/>
            <a:miter lim="800000"/>
            <a:headEnd/>
            <a:tailEnd/>
          </a:ln>
        </p:spPr>
        <p:txBody>
          <a:bodyPr wrap="none">
            <a:spAutoFit/>
          </a:bodyPr>
          <a:lstStyle/>
          <a:p>
            <a:r>
              <a:rPr lang="en-US" b="1" dirty="0"/>
              <a:t>OTMS SAM treated Si/SiO</a:t>
            </a:r>
            <a:r>
              <a:rPr lang="en-US" b="1" baseline="-25000" dirty="0"/>
              <a:t>2</a:t>
            </a:r>
          </a:p>
        </p:txBody>
      </p:sp>
      <p:sp>
        <p:nvSpPr>
          <p:cNvPr id="8199" name="TextBox 12"/>
          <p:cNvSpPr txBox="1">
            <a:spLocks noChangeArrowheads="1"/>
          </p:cNvSpPr>
          <p:nvPr/>
        </p:nvSpPr>
        <p:spPr bwMode="auto">
          <a:xfrm>
            <a:off x="152400" y="544512"/>
            <a:ext cx="2732088" cy="369888"/>
          </a:xfrm>
          <a:prstGeom prst="rect">
            <a:avLst/>
          </a:prstGeom>
          <a:noFill/>
          <a:ln w="9525">
            <a:noFill/>
            <a:miter lim="800000"/>
            <a:headEnd/>
            <a:tailEnd/>
          </a:ln>
        </p:spPr>
        <p:txBody>
          <a:bodyPr wrap="none">
            <a:spAutoFit/>
          </a:bodyPr>
          <a:lstStyle/>
          <a:p>
            <a:r>
              <a:rPr lang="en-US" b="1" dirty="0"/>
              <a:t>~60nm Al</a:t>
            </a:r>
            <a:r>
              <a:rPr lang="en-US" b="1" baseline="-25000" dirty="0"/>
              <a:t>2</a:t>
            </a:r>
            <a:r>
              <a:rPr lang="en-US" b="1" dirty="0"/>
              <a:t>O</a:t>
            </a:r>
            <a:r>
              <a:rPr lang="en-US" b="1" baseline="-25000" dirty="0"/>
              <a:t>3</a:t>
            </a:r>
            <a:r>
              <a:rPr lang="en-US" b="1" dirty="0"/>
              <a:t> on Si/SiO</a:t>
            </a:r>
            <a:r>
              <a:rPr lang="en-US" b="1" baseline="-25000" dirty="0"/>
              <a:t>2</a:t>
            </a:r>
          </a:p>
        </p:txBody>
      </p:sp>
      <p:sp>
        <p:nvSpPr>
          <p:cNvPr id="8200" name="TextBox 13"/>
          <p:cNvSpPr txBox="1">
            <a:spLocks noChangeArrowheads="1"/>
          </p:cNvSpPr>
          <p:nvPr/>
        </p:nvSpPr>
        <p:spPr bwMode="auto">
          <a:xfrm>
            <a:off x="7010400" y="533400"/>
            <a:ext cx="658813" cy="369888"/>
          </a:xfrm>
          <a:prstGeom prst="rect">
            <a:avLst/>
          </a:prstGeom>
          <a:noFill/>
          <a:ln w="9525">
            <a:noFill/>
            <a:miter lim="800000"/>
            <a:headEnd/>
            <a:tailEnd/>
          </a:ln>
        </p:spPr>
        <p:txBody>
          <a:bodyPr wrap="none">
            <a:spAutoFit/>
          </a:bodyPr>
          <a:lstStyle/>
          <a:p>
            <a:r>
              <a:rPr lang="en-US" b="1" dirty="0" err="1"/>
              <a:t>hBN</a:t>
            </a:r>
            <a:endParaRPr lang="en-US" b="1" dirty="0"/>
          </a:p>
        </p:txBody>
      </p:sp>
      <p:pic>
        <p:nvPicPr>
          <p:cNvPr id="8201" name="Picture 6"/>
          <p:cNvPicPr>
            <a:picLocks noChangeAspect="1" noChangeArrowheads="1"/>
          </p:cNvPicPr>
          <p:nvPr/>
        </p:nvPicPr>
        <p:blipFill>
          <a:blip r:embed="rId3" cstate="print"/>
          <a:srcRect/>
          <a:stretch>
            <a:fillRect/>
          </a:stretch>
        </p:blipFill>
        <p:spPr bwMode="auto">
          <a:xfrm>
            <a:off x="3124200" y="3048000"/>
            <a:ext cx="2362200" cy="2060575"/>
          </a:xfrm>
          <a:prstGeom prst="rect">
            <a:avLst/>
          </a:prstGeom>
          <a:noFill/>
          <a:ln w="9525">
            <a:noFill/>
            <a:miter lim="800000"/>
            <a:headEnd/>
            <a:tailEnd/>
          </a:ln>
        </p:spPr>
      </p:pic>
      <p:pic>
        <p:nvPicPr>
          <p:cNvPr id="8202" name="Picture 3"/>
          <p:cNvPicPr>
            <a:picLocks noChangeAspect="1" noChangeArrowheads="1"/>
          </p:cNvPicPr>
          <p:nvPr/>
        </p:nvPicPr>
        <p:blipFill>
          <a:blip r:embed="rId4" cstate="print"/>
          <a:srcRect/>
          <a:stretch>
            <a:fillRect/>
          </a:stretch>
        </p:blipFill>
        <p:spPr bwMode="auto">
          <a:xfrm>
            <a:off x="6324600" y="3124200"/>
            <a:ext cx="2452688" cy="2128838"/>
          </a:xfrm>
          <a:prstGeom prst="rect">
            <a:avLst/>
          </a:prstGeom>
          <a:noFill/>
          <a:ln w="9525">
            <a:noFill/>
            <a:miter lim="800000"/>
            <a:headEnd/>
            <a:tailEnd/>
          </a:ln>
        </p:spPr>
      </p:pic>
      <p:pic>
        <p:nvPicPr>
          <p:cNvPr id="8204" name="Picture 4"/>
          <p:cNvPicPr>
            <a:picLocks noChangeAspect="1" noChangeArrowheads="1"/>
          </p:cNvPicPr>
          <p:nvPr/>
        </p:nvPicPr>
        <p:blipFill>
          <a:blip r:embed="rId5" cstate="print"/>
          <a:srcRect/>
          <a:stretch>
            <a:fillRect/>
          </a:stretch>
        </p:blipFill>
        <p:spPr bwMode="auto">
          <a:xfrm>
            <a:off x="2994025" y="838200"/>
            <a:ext cx="2838450" cy="2433638"/>
          </a:xfrm>
          <a:prstGeom prst="rect">
            <a:avLst/>
          </a:prstGeom>
          <a:noFill/>
          <a:ln w="9525">
            <a:noFill/>
            <a:miter lim="800000"/>
            <a:headEnd/>
            <a:tailEnd/>
          </a:ln>
        </p:spPr>
      </p:pic>
      <p:pic>
        <p:nvPicPr>
          <p:cNvPr id="8205" name="Picture 2"/>
          <p:cNvPicPr>
            <a:picLocks noChangeAspect="1" noChangeArrowheads="1"/>
          </p:cNvPicPr>
          <p:nvPr/>
        </p:nvPicPr>
        <p:blipFill>
          <a:blip r:embed="rId6" cstate="print"/>
          <a:srcRect/>
          <a:stretch>
            <a:fillRect/>
          </a:stretch>
        </p:blipFill>
        <p:spPr bwMode="auto">
          <a:xfrm>
            <a:off x="6248400" y="990600"/>
            <a:ext cx="2625725" cy="2360613"/>
          </a:xfrm>
          <a:prstGeom prst="rect">
            <a:avLst/>
          </a:prstGeom>
          <a:noFill/>
          <a:ln w="9525">
            <a:noFill/>
            <a:miter lim="800000"/>
            <a:headEnd/>
            <a:tailEnd/>
          </a:ln>
        </p:spPr>
      </p:pic>
      <p:pic>
        <p:nvPicPr>
          <p:cNvPr id="19" name="Picture 4"/>
          <p:cNvPicPr>
            <a:picLocks noChangeAspect="1" noChangeArrowheads="1"/>
          </p:cNvPicPr>
          <p:nvPr/>
        </p:nvPicPr>
        <p:blipFill>
          <a:blip r:embed="rId7" cstate="print"/>
          <a:srcRect/>
          <a:stretch>
            <a:fillRect/>
          </a:stretch>
        </p:blipFill>
        <p:spPr bwMode="auto">
          <a:xfrm>
            <a:off x="228600" y="2819400"/>
            <a:ext cx="2535238" cy="2209800"/>
          </a:xfrm>
          <a:prstGeom prst="rect">
            <a:avLst/>
          </a:prstGeom>
          <a:noFill/>
          <a:ln w="9525">
            <a:noFill/>
            <a:miter lim="800000"/>
            <a:headEnd/>
            <a:tailEnd/>
          </a:ln>
        </p:spPr>
      </p:pic>
      <p:pic>
        <p:nvPicPr>
          <p:cNvPr id="20" name="Picture 2"/>
          <p:cNvPicPr>
            <a:picLocks noChangeAspect="1" noChangeArrowheads="1"/>
          </p:cNvPicPr>
          <p:nvPr/>
        </p:nvPicPr>
        <p:blipFill>
          <a:blip r:embed="rId8" cstate="print"/>
          <a:srcRect/>
          <a:stretch>
            <a:fillRect/>
          </a:stretch>
        </p:blipFill>
        <p:spPr bwMode="auto">
          <a:xfrm>
            <a:off x="193675" y="762000"/>
            <a:ext cx="2590800" cy="22542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pPr>
              <a:defRPr/>
            </a:pPr>
            <a:fld id="{F33766D2-92BF-40ED-92E1-32E853229CA1}" type="slidenum">
              <a:rPr lang="en-US" smtClean="0"/>
              <a:pPr>
                <a:defRPr/>
              </a:pPr>
              <a:t>8</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cxnSp>
        <p:nvCxnSpPr>
          <p:cNvPr id="9" name="Straight Connector 8"/>
          <p:cNvCxnSpPr/>
          <p:nvPr/>
        </p:nvCxnSpPr>
        <p:spPr>
          <a:xfrm rot="5400000">
            <a:off x="1143794" y="1828006"/>
            <a:ext cx="3657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5400000">
            <a:off x="4267200" y="1828800"/>
            <a:ext cx="3657600" cy="1588"/>
          </a:xfrm>
          <a:prstGeom prst="line">
            <a:avLst/>
          </a:prstGeom>
        </p:spPr>
        <p:style>
          <a:lnRef idx="1">
            <a:schemeClr val="accent1"/>
          </a:lnRef>
          <a:fillRef idx="0">
            <a:schemeClr val="accent1"/>
          </a:fillRef>
          <a:effectRef idx="0">
            <a:schemeClr val="accent1"/>
          </a:effectRef>
          <a:fontRef idx="minor">
            <a:schemeClr val="tx1"/>
          </a:fontRef>
        </p:style>
      </p:cxnSp>
      <p:sp>
        <p:nvSpPr>
          <p:cNvPr id="10246" name="TextBox 11"/>
          <p:cNvSpPr txBox="1">
            <a:spLocks noChangeArrowheads="1"/>
          </p:cNvSpPr>
          <p:nvPr/>
        </p:nvSpPr>
        <p:spPr bwMode="auto">
          <a:xfrm>
            <a:off x="3005137" y="152400"/>
            <a:ext cx="3090863" cy="369888"/>
          </a:xfrm>
          <a:prstGeom prst="rect">
            <a:avLst/>
          </a:prstGeom>
          <a:noFill/>
          <a:ln w="9525">
            <a:noFill/>
            <a:miter lim="800000"/>
            <a:headEnd/>
            <a:tailEnd/>
          </a:ln>
        </p:spPr>
        <p:txBody>
          <a:bodyPr wrap="none">
            <a:spAutoFit/>
          </a:bodyPr>
          <a:lstStyle/>
          <a:p>
            <a:r>
              <a:rPr lang="en-US" b="1" dirty="0"/>
              <a:t>OTMS SAM treated Si/SiO</a:t>
            </a:r>
            <a:r>
              <a:rPr lang="en-US" b="1" baseline="-25000" dirty="0"/>
              <a:t>2</a:t>
            </a:r>
          </a:p>
        </p:txBody>
      </p:sp>
      <p:sp>
        <p:nvSpPr>
          <p:cNvPr id="10247" name="TextBox 12"/>
          <p:cNvSpPr txBox="1">
            <a:spLocks noChangeArrowheads="1"/>
          </p:cNvSpPr>
          <p:nvPr/>
        </p:nvSpPr>
        <p:spPr bwMode="auto">
          <a:xfrm>
            <a:off x="0" y="228600"/>
            <a:ext cx="2732088" cy="369888"/>
          </a:xfrm>
          <a:prstGeom prst="rect">
            <a:avLst/>
          </a:prstGeom>
          <a:noFill/>
          <a:ln w="9525">
            <a:noFill/>
            <a:miter lim="800000"/>
            <a:headEnd/>
            <a:tailEnd/>
          </a:ln>
        </p:spPr>
        <p:txBody>
          <a:bodyPr wrap="none">
            <a:spAutoFit/>
          </a:bodyPr>
          <a:lstStyle/>
          <a:p>
            <a:r>
              <a:rPr lang="en-US" b="1" dirty="0"/>
              <a:t>~60nm Al</a:t>
            </a:r>
            <a:r>
              <a:rPr lang="en-US" b="1" baseline="-25000" dirty="0"/>
              <a:t>2</a:t>
            </a:r>
            <a:r>
              <a:rPr lang="en-US" b="1" dirty="0"/>
              <a:t>O</a:t>
            </a:r>
            <a:r>
              <a:rPr lang="en-US" b="1" baseline="-25000" dirty="0"/>
              <a:t>3</a:t>
            </a:r>
            <a:r>
              <a:rPr lang="en-US" b="1" dirty="0"/>
              <a:t> on Si/SiO</a:t>
            </a:r>
            <a:r>
              <a:rPr lang="en-US" b="1" baseline="-25000" dirty="0"/>
              <a:t>2</a:t>
            </a:r>
          </a:p>
        </p:txBody>
      </p:sp>
      <p:sp>
        <p:nvSpPr>
          <p:cNvPr id="10248" name="TextBox 13"/>
          <p:cNvSpPr txBox="1">
            <a:spLocks noChangeArrowheads="1"/>
          </p:cNvSpPr>
          <p:nvPr/>
        </p:nvSpPr>
        <p:spPr bwMode="auto">
          <a:xfrm>
            <a:off x="6934200" y="228600"/>
            <a:ext cx="658813" cy="369888"/>
          </a:xfrm>
          <a:prstGeom prst="rect">
            <a:avLst/>
          </a:prstGeom>
          <a:noFill/>
          <a:ln w="9525">
            <a:noFill/>
            <a:miter lim="800000"/>
            <a:headEnd/>
            <a:tailEnd/>
          </a:ln>
        </p:spPr>
        <p:txBody>
          <a:bodyPr wrap="none">
            <a:spAutoFit/>
          </a:bodyPr>
          <a:lstStyle/>
          <a:p>
            <a:r>
              <a:rPr lang="en-US" b="1" dirty="0" err="1"/>
              <a:t>hBN</a:t>
            </a:r>
            <a:endParaRPr lang="en-US" b="1" dirty="0"/>
          </a:p>
        </p:txBody>
      </p:sp>
      <p:pic>
        <p:nvPicPr>
          <p:cNvPr id="76802" name="Picture 2"/>
          <p:cNvPicPr>
            <a:picLocks noChangeAspect="1" noChangeArrowheads="1"/>
          </p:cNvPicPr>
          <p:nvPr/>
        </p:nvPicPr>
        <p:blipFill>
          <a:blip r:embed="rId3" cstate="print"/>
          <a:srcRect/>
          <a:stretch>
            <a:fillRect/>
          </a:stretch>
        </p:blipFill>
        <p:spPr bwMode="auto">
          <a:xfrm>
            <a:off x="-457200" y="533400"/>
            <a:ext cx="3982479" cy="2819400"/>
          </a:xfrm>
          <a:prstGeom prst="rect">
            <a:avLst/>
          </a:prstGeom>
          <a:noFill/>
          <a:ln w="9525">
            <a:noFill/>
            <a:miter lim="800000"/>
            <a:headEnd/>
            <a:tailEnd/>
          </a:ln>
          <a:effectLst/>
        </p:spPr>
      </p:pic>
      <p:pic>
        <p:nvPicPr>
          <p:cNvPr id="76804" name="Picture 4"/>
          <p:cNvPicPr>
            <a:picLocks noChangeAspect="1" noChangeArrowheads="1"/>
          </p:cNvPicPr>
          <p:nvPr/>
        </p:nvPicPr>
        <p:blipFill>
          <a:blip r:embed="rId4" cstate="print"/>
          <a:srcRect/>
          <a:stretch>
            <a:fillRect/>
          </a:stretch>
        </p:blipFill>
        <p:spPr bwMode="auto">
          <a:xfrm>
            <a:off x="2891822" y="457200"/>
            <a:ext cx="3127978" cy="2971800"/>
          </a:xfrm>
          <a:prstGeom prst="rect">
            <a:avLst/>
          </a:prstGeom>
          <a:noFill/>
          <a:ln w="9525">
            <a:noFill/>
            <a:miter lim="800000"/>
            <a:headEnd/>
            <a:tailEnd/>
          </a:ln>
          <a:effectLst/>
        </p:spPr>
      </p:pic>
      <p:pic>
        <p:nvPicPr>
          <p:cNvPr id="76805" name="Picture 5"/>
          <p:cNvPicPr>
            <a:picLocks noChangeAspect="1" noChangeArrowheads="1"/>
          </p:cNvPicPr>
          <p:nvPr/>
        </p:nvPicPr>
        <p:blipFill>
          <a:blip r:embed="rId5" cstate="print"/>
          <a:srcRect/>
          <a:stretch>
            <a:fillRect/>
          </a:stretch>
        </p:blipFill>
        <p:spPr bwMode="auto">
          <a:xfrm>
            <a:off x="5638800" y="533400"/>
            <a:ext cx="4131879" cy="2819400"/>
          </a:xfrm>
          <a:prstGeom prst="rect">
            <a:avLst/>
          </a:prstGeom>
          <a:noFill/>
          <a:ln w="9525">
            <a:noFill/>
            <a:miter lim="800000"/>
            <a:headEnd/>
            <a:tailEnd/>
          </a:ln>
          <a:effectLst/>
        </p:spPr>
      </p:pic>
      <p:sp>
        <p:nvSpPr>
          <p:cNvPr id="20" name="TextBox 33"/>
          <p:cNvSpPr txBox="1">
            <a:spLocks noChangeArrowheads="1"/>
          </p:cNvSpPr>
          <p:nvPr/>
        </p:nvSpPr>
        <p:spPr bwMode="auto">
          <a:xfrm>
            <a:off x="228601" y="3810000"/>
            <a:ext cx="8610600" cy="2646878"/>
          </a:xfrm>
          <a:prstGeom prst="rect">
            <a:avLst/>
          </a:prstGeom>
          <a:noFill/>
          <a:ln w="9525">
            <a:noFill/>
            <a:miter lim="800000"/>
            <a:headEnd/>
            <a:tailEnd/>
          </a:ln>
        </p:spPr>
        <p:txBody>
          <a:bodyPr wrap="square">
            <a:spAutoFit/>
          </a:bodyPr>
          <a:lstStyle/>
          <a:p>
            <a:pPr>
              <a:buFont typeface="Arial" pitchFamily="34" charset="0"/>
              <a:buChar char="•"/>
            </a:pPr>
            <a:r>
              <a:rPr lang="en-US" dirty="0" smtClean="0"/>
              <a:t>Results on Al</a:t>
            </a:r>
            <a:r>
              <a:rPr lang="en-US" baseline="-25000" dirty="0" smtClean="0"/>
              <a:t>2</a:t>
            </a:r>
            <a:r>
              <a:rPr lang="en-US" dirty="0" smtClean="0"/>
              <a:t>O</a:t>
            </a:r>
            <a:r>
              <a:rPr lang="en-US" baseline="-25000" dirty="0" smtClean="0"/>
              <a:t>3</a:t>
            </a:r>
            <a:r>
              <a:rPr lang="en-US" dirty="0" smtClean="0"/>
              <a:t> and OTMS SAM treated SiO</a:t>
            </a:r>
            <a:r>
              <a:rPr lang="en-US" baseline="-25000" dirty="0" smtClean="0"/>
              <a:t>2</a:t>
            </a:r>
            <a:r>
              <a:rPr lang="en-US" dirty="0" smtClean="0"/>
              <a:t> are similar to MoS</a:t>
            </a:r>
            <a:r>
              <a:rPr lang="en-US" baseline="-25000" dirty="0" smtClean="0"/>
              <a:t>2</a:t>
            </a:r>
            <a:r>
              <a:rPr lang="en-US" dirty="0" smtClean="0"/>
              <a:t> on clean SiO</a:t>
            </a:r>
            <a:r>
              <a:rPr lang="en-US" baseline="-25000" dirty="0" smtClean="0"/>
              <a:t>2</a:t>
            </a:r>
          </a:p>
          <a:p>
            <a:pPr>
              <a:buFont typeface="Arial" pitchFamily="34" charset="0"/>
              <a:buChar char="•"/>
            </a:pPr>
            <a:endParaRPr lang="en-US" dirty="0" smtClean="0"/>
          </a:p>
          <a:p>
            <a:pPr>
              <a:buFont typeface="Arial" pitchFamily="34" charset="0"/>
              <a:buChar char="•"/>
            </a:pPr>
            <a:r>
              <a:rPr lang="en-US" dirty="0" smtClean="0"/>
              <a:t>Metal-insulation transition (MIT) on all substrates but </a:t>
            </a:r>
            <a:r>
              <a:rPr lang="en-US" b="1" dirty="0" smtClean="0"/>
              <a:t>absent on </a:t>
            </a:r>
            <a:r>
              <a:rPr lang="en-US" b="1" dirty="0" err="1" smtClean="0"/>
              <a:t>hBN</a:t>
            </a:r>
            <a:endParaRPr lang="en-US" b="1" dirty="0" smtClean="0"/>
          </a:p>
          <a:p>
            <a:pPr>
              <a:buFont typeface="Arial" pitchFamily="34" charset="0"/>
              <a:buChar char="•"/>
            </a:pPr>
            <a:endParaRPr lang="en-US" dirty="0" smtClean="0"/>
          </a:p>
          <a:p>
            <a:pPr>
              <a:buFont typeface="Arial" pitchFamily="34" charset="0"/>
              <a:buChar char="•"/>
            </a:pPr>
            <a:r>
              <a:rPr lang="en-US" dirty="0" smtClean="0"/>
              <a:t> Non-metallic behavior  likely due to carrier localization induced by </a:t>
            </a:r>
            <a:r>
              <a:rPr lang="en-US" sz="2000" dirty="0" smtClean="0"/>
              <a:t>charged impurities </a:t>
            </a:r>
            <a:r>
              <a:rPr lang="en-US" dirty="0" smtClean="0"/>
              <a:t>in the substrate and at the interface</a:t>
            </a:r>
          </a:p>
          <a:p>
            <a:endParaRPr lang="en-US" dirty="0" smtClean="0"/>
          </a:p>
          <a:p>
            <a:pPr>
              <a:buFont typeface="Arial" pitchFamily="34" charset="0"/>
              <a:buChar char="•"/>
            </a:pPr>
            <a:r>
              <a:rPr lang="en-US" dirty="0" smtClean="0"/>
              <a:t> Absence of MIT on </a:t>
            </a:r>
            <a:r>
              <a:rPr lang="en-US" dirty="0" err="1" smtClean="0"/>
              <a:t>hBN</a:t>
            </a:r>
            <a:r>
              <a:rPr lang="en-US" dirty="0" smtClean="0"/>
              <a:t>  indicates  reduced  charged impurities and adsorbates </a:t>
            </a:r>
          </a:p>
          <a:p>
            <a:r>
              <a:rPr lang="en-US" dirty="0" smtClean="0"/>
              <a:t>.</a:t>
            </a:r>
            <a:endParaRPr lang="en-US" dirty="0"/>
          </a:p>
        </p:txBody>
      </p:sp>
      <p:sp>
        <p:nvSpPr>
          <p:cNvPr id="13" name="TextBox 12"/>
          <p:cNvSpPr txBox="1"/>
          <p:nvPr/>
        </p:nvSpPr>
        <p:spPr>
          <a:xfrm>
            <a:off x="609600" y="1676400"/>
            <a:ext cx="835485" cy="307777"/>
          </a:xfrm>
          <a:prstGeom prst="rect">
            <a:avLst/>
          </a:prstGeom>
          <a:noFill/>
        </p:spPr>
        <p:txBody>
          <a:bodyPr wrap="none" rtlCol="0">
            <a:spAutoFit/>
          </a:bodyPr>
          <a:lstStyle/>
          <a:p>
            <a:r>
              <a:rPr lang="en-US" sz="1400" dirty="0" smtClean="0"/>
              <a:t>t=8.5nm</a:t>
            </a:r>
            <a:endParaRPr lang="en-US" sz="1400" dirty="0"/>
          </a:p>
        </p:txBody>
      </p:sp>
      <p:sp>
        <p:nvSpPr>
          <p:cNvPr id="14" name="TextBox 13"/>
          <p:cNvSpPr txBox="1"/>
          <p:nvPr/>
        </p:nvSpPr>
        <p:spPr>
          <a:xfrm>
            <a:off x="3581400" y="1676400"/>
            <a:ext cx="835485" cy="307777"/>
          </a:xfrm>
          <a:prstGeom prst="rect">
            <a:avLst/>
          </a:prstGeom>
          <a:noFill/>
        </p:spPr>
        <p:txBody>
          <a:bodyPr wrap="none" rtlCol="0">
            <a:spAutoFit/>
          </a:bodyPr>
          <a:lstStyle/>
          <a:p>
            <a:r>
              <a:rPr lang="en-US" sz="1400" dirty="0" smtClean="0"/>
              <a:t>t=5.5nm</a:t>
            </a:r>
            <a:endParaRPr lang="en-US" sz="1400" dirty="0"/>
          </a:p>
        </p:txBody>
      </p:sp>
      <p:sp>
        <p:nvSpPr>
          <p:cNvPr id="15" name="TextBox 14"/>
          <p:cNvSpPr txBox="1"/>
          <p:nvPr/>
        </p:nvSpPr>
        <p:spPr>
          <a:xfrm>
            <a:off x="6705600" y="1524000"/>
            <a:ext cx="835485" cy="307777"/>
          </a:xfrm>
          <a:prstGeom prst="rect">
            <a:avLst/>
          </a:prstGeom>
          <a:noFill/>
        </p:spPr>
        <p:txBody>
          <a:bodyPr wrap="none" rtlCol="0">
            <a:spAutoFit/>
          </a:bodyPr>
          <a:lstStyle/>
          <a:p>
            <a:r>
              <a:rPr lang="en-US" sz="1400" dirty="0" smtClean="0"/>
              <a:t>t=6.5nm</a:t>
            </a:r>
            <a:endParaRPr lang="en-US" sz="14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Picture 2"/>
          <p:cNvPicPr>
            <a:picLocks noChangeAspect="1" noChangeArrowheads="1"/>
          </p:cNvPicPr>
          <p:nvPr/>
        </p:nvPicPr>
        <p:blipFill>
          <a:blip r:embed="rId3" cstate="print"/>
          <a:srcRect/>
          <a:stretch>
            <a:fillRect/>
          </a:stretch>
        </p:blipFill>
        <p:spPr bwMode="auto">
          <a:xfrm>
            <a:off x="-457200" y="533400"/>
            <a:ext cx="3982479" cy="2819400"/>
          </a:xfrm>
          <a:prstGeom prst="rect">
            <a:avLst/>
          </a:prstGeom>
          <a:noFill/>
          <a:ln w="9525">
            <a:noFill/>
            <a:miter lim="800000"/>
            <a:headEnd/>
            <a:tailEnd/>
          </a:ln>
          <a:effectLst/>
        </p:spPr>
      </p:pic>
      <p:pic>
        <p:nvPicPr>
          <p:cNvPr id="76804" name="Picture 4"/>
          <p:cNvPicPr>
            <a:picLocks noChangeAspect="1" noChangeArrowheads="1"/>
          </p:cNvPicPr>
          <p:nvPr/>
        </p:nvPicPr>
        <p:blipFill>
          <a:blip r:embed="rId4" cstate="print"/>
          <a:srcRect/>
          <a:stretch>
            <a:fillRect/>
          </a:stretch>
        </p:blipFill>
        <p:spPr bwMode="auto">
          <a:xfrm>
            <a:off x="2891822" y="457200"/>
            <a:ext cx="3127978" cy="2971800"/>
          </a:xfrm>
          <a:prstGeom prst="rect">
            <a:avLst/>
          </a:prstGeom>
          <a:noFill/>
          <a:ln w="9525">
            <a:noFill/>
            <a:miter lim="800000"/>
            <a:headEnd/>
            <a:tailEnd/>
          </a:ln>
          <a:effectLst/>
        </p:spPr>
      </p:pic>
      <p:sp>
        <p:nvSpPr>
          <p:cNvPr id="18" name="Rectangle 17"/>
          <p:cNvSpPr/>
          <p:nvPr/>
        </p:nvSpPr>
        <p:spPr>
          <a:xfrm>
            <a:off x="4724400" y="1295400"/>
            <a:ext cx="685800" cy="1447800"/>
          </a:xfrm>
          <a:prstGeom prst="rect">
            <a:avLst/>
          </a:prstGeom>
          <a:noFill/>
          <a:ln>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828800" y="1219200"/>
            <a:ext cx="762000" cy="1600200"/>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pic>
        <p:nvPicPr>
          <p:cNvPr id="76805" name="Picture 5"/>
          <p:cNvPicPr>
            <a:picLocks noChangeAspect="1" noChangeArrowheads="1"/>
          </p:cNvPicPr>
          <p:nvPr/>
        </p:nvPicPr>
        <p:blipFill>
          <a:blip r:embed="rId5" cstate="print"/>
          <a:srcRect/>
          <a:stretch>
            <a:fillRect/>
          </a:stretch>
        </p:blipFill>
        <p:spPr bwMode="auto">
          <a:xfrm>
            <a:off x="5638800" y="533400"/>
            <a:ext cx="4131879" cy="2819400"/>
          </a:xfrm>
          <a:prstGeom prst="rect">
            <a:avLst/>
          </a:prstGeom>
          <a:noFill/>
          <a:ln w="9525">
            <a:noFill/>
            <a:miter lim="800000"/>
            <a:headEnd/>
            <a:tailEnd/>
          </a:ln>
          <a:effectLst/>
        </p:spPr>
      </p:pic>
      <p:sp>
        <p:nvSpPr>
          <p:cNvPr id="19" name="Rectangle 18"/>
          <p:cNvSpPr/>
          <p:nvPr/>
        </p:nvSpPr>
        <p:spPr>
          <a:xfrm>
            <a:off x="7848600" y="1219200"/>
            <a:ext cx="838200" cy="1752600"/>
          </a:xfrm>
          <a:prstGeom prst="rect">
            <a:avLst/>
          </a:prstGeom>
          <a:noFill/>
          <a:ln>
            <a:solidFill>
              <a:srgbClr val="002060"/>
            </a:solidFill>
            <a:prstDash val="dash"/>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pPr>
              <a:defRPr/>
            </a:pPr>
            <a:fld id="{F33766D2-92BF-40ED-92E1-32E853229CA1}" type="slidenum">
              <a:rPr lang="en-US" smtClean="0"/>
              <a:pPr>
                <a:defRPr/>
              </a:pPr>
              <a:t>9</a:t>
            </a:fld>
            <a:endParaRPr lang="en-US" dirty="0"/>
          </a:p>
        </p:txBody>
      </p:sp>
      <p:sp>
        <p:nvSpPr>
          <p:cNvPr id="7" name="Date Placeholder 6"/>
          <p:cNvSpPr>
            <a:spLocks noGrp="1"/>
          </p:cNvSpPr>
          <p:nvPr>
            <p:ph type="dt" sz="quarter" idx="10"/>
          </p:nvPr>
        </p:nvSpPr>
        <p:spPr/>
        <p:txBody>
          <a:bodyPr/>
          <a:lstStyle/>
          <a:p>
            <a:pPr>
              <a:defRPr/>
            </a:pPr>
            <a:fld id="{EF60C7D9-7CEE-44EA-9477-A234C698D335}" type="datetime1">
              <a:rPr lang="en-US"/>
              <a:pPr>
                <a:defRPr/>
              </a:pPr>
              <a:t>1/29/2016</a:t>
            </a:fld>
            <a:endParaRPr lang="en-US"/>
          </a:p>
        </p:txBody>
      </p:sp>
      <p:cxnSp>
        <p:nvCxnSpPr>
          <p:cNvPr id="9" name="Straight Connector 8"/>
          <p:cNvCxnSpPr/>
          <p:nvPr/>
        </p:nvCxnSpPr>
        <p:spPr>
          <a:xfrm rot="5400000">
            <a:off x="-456406" y="3428206"/>
            <a:ext cx="68580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5400000">
            <a:off x="2628900" y="3390900"/>
            <a:ext cx="6858000" cy="76200"/>
          </a:xfrm>
          <a:prstGeom prst="line">
            <a:avLst/>
          </a:prstGeom>
        </p:spPr>
        <p:style>
          <a:lnRef idx="1">
            <a:schemeClr val="accent1"/>
          </a:lnRef>
          <a:fillRef idx="0">
            <a:schemeClr val="accent1"/>
          </a:fillRef>
          <a:effectRef idx="0">
            <a:schemeClr val="accent1"/>
          </a:effectRef>
          <a:fontRef idx="minor">
            <a:schemeClr val="tx1"/>
          </a:fontRef>
        </p:style>
      </p:cxnSp>
      <p:sp>
        <p:nvSpPr>
          <p:cNvPr id="10246" name="TextBox 11"/>
          <p:cNvSpPr txBox="1">
            <a:spLocks noChangeArrowheads="1"/>
          </p:cNvSpPr>
          <p:nvPr/>
        </p:nvSpPr>
        <p:spPr bwMode="auto">
          <a:xfrm>
            <a:off x="3005137" y="152400"/>
            <a:ext cx="3090863" cy="369888"/>
          </a:xfrm>
          <a:prstGeom prst="rect">
            <a:avLst/>
          </a:prstGeom>
          <a:noFill/>
          <a:ln w="9525">
            <a:noFill/>
            <a:miter lim="800000"/>
            <a:headEnd/>
            <a:tailEnd/>
          </a:ln>
        </p:spPr>
        <p:txBody>
          <a:bodyPr wrap="none">
            <a:spAutoFit/>
          </a:bodyPr>
          <a:lstStyle/>
          <a:p>
            <a:r>
              <a:rPr lang="en-US" b="1" dirty="0"/>
              <a:t>OTMS SAM treated Si/SiO</a:t>
            </a:r>
            <a:r>
              <a:rPr lang="en-US" b="1" baseline="-25000" dirty="0"/>
              <a:t>2</a:t>
            </a:r>
          </a:p>
        </p:txBody>
      </p:sp>
      <p:sp>
        <p:nvSpPr>
          <p:cNvPr id="10247" name="TextBox 12"/>
          <p:cNvSpPr txBox="1">
            <a:spLocks noChangeArrowheads="1"/>
          </p:cNvSpPr>
          <p:nvPr/>
        </p:nvSpPr>
        <p:spPr bwMode="auto">
          <a:xfrm>
            <a:off x="87312" y="76200"/>
            <a:ext cx="2732088" cy="369888"/>
          </a:xfrm>
          <a:prstGeom prst="rect">
            <a:avLst/>
          </a:prstGeom>
          <a:noFill/>
          <a:ln w="9525">
            <a:noFill/>
            <a:miter lim="800000"/>
            <a:headEnd/>
            <a:tailEnd/>
          </a:ln>
        </p:spPr>
        <p:txBody>
          <a:bodyPr wrap="none">
            <a:spAutoFit/>
          </a:bodyPr>
          <a:lstStyle/>
          <a:p>
            <a:r>
              <a:rPr lang="en-US" b="1" dirty="0"/>
              <a:t>~60nm Al</a:t>
            </a:r>
            <a:r>
              <a:rPr lang="en-US" b="1" baseline="-25000" dirty="0"/>
              <a:t>2</a:t>
            </a:r>
            <a:r>
              <a:rPr lang="en-US" b="1" dirty="0"/>
              <a:t>O</a:t>
            </a:r>
            <a:r>
              <a:rPr lang="en-US" b="1" baseline="-25000" dirty="0"/>
              <a:t>3</a:t>
            </a:r>
            <a:r>
              <a:rPr lang="en-US" b="1" dirty="0"/>
              <a:t> on Si/SiO</a:t>
            </a:r>
            <a:r>
              <a:rPr lang="en-US" b="1" baseline="-25000" dirty="0"/>
              <a:t>2</a:t>
            </a:r>
          </a:p>
        </p:txBody>
      </p:sp>
      <p:sp>
        <p:nvSpPr>
          <p:cNvPr id="10248" name="TextBox 13"/>
          <p:cNvSpPr txBox="1">
            <a:spLocks noChangeArrowheads="1"/>
          </p:cNvSpPr>
          <p:nvPr/>
        </p:nvSpPr>
        <p:spPr bwMode="auto">
          <a:xfrm>
            <a:off x="6934200" y="228600"/>
            <a:ext cx="658813" cy="369888"/>
          </a:xfrm>
          <a:prstGeom prst="rect">
            <a:avLst/>
          </a:prstGeom>
          <a:noFill/>
          <a:ln w="9525">
            <a:noFill/>
            <a:miter lim="800000"/>
            <a:headEnd/>
            <a:tailEnd/>
          </a:ln>
        </p:spPr>
        <p:txBody>
          <a:bodyPr wrap="none">
            <a:spAutoFit/>
          </a:bodyPr>
          <a:lstStyle/>
          <a:p>
            <a:r>
              <a:rPr lang="en-US" b="1" dirty="0" err="1"/>
              <a:t>hBN</a:t>
            </a:r>
            <a:endParaRPr lang="en-US" b="1" dirty="0"/>
          </a:p>
        </p:txBody>
      </p:sp>
      <p:sp>
        <p:nvSpPr>
          <p:cNvPr id="10255" name="TextBox 19"/>
          <p:cNvSpPr txBox="1">
            <a:spLocks noChangeArrowheads="1"/>
          </p:cNvSpPr>
          <p:nvPr/>
        </p:nvSpPr>
        <p:spPr bwMode="auto">
          <a:xfrm>
            <a:off x="6019800" y="5867400"/>
            <a:ext cx="3048000" cy="584775"/>
          </a:xfrm>
          <a:prstGeom prst="rect">
            <a:avLst/>
          </a:prstGeom>
          <a:noFill/>
          <a:ln w="9525">
            <a:noFill/>
            <a:miter lim="800000"/>
            <a:headEnd/>
            <a:tailEnd/>
          </a:ln>
        </p:spPr>
        <p:txBody>
          <a:bodyPr wrap="square">
            <a:spAutoFit/>
          </a:bodyPr>
          <a:lstStyle/>
          <a:p>
            <a:r>
              <a:rPr lang="en-US" sz="1600" dirty="0" smtClean="0"/>
              <a:t>Similar to </a:t>
            </a:r>
            <a:r>
              <a:rPr lang="en-US" sz="1600" dirty="0" err="1" smtClean="0"/>
              <a:t>Xu</a:t>
            </a:r>
            <a:r>
              <a:rPr lang="en-US" sz="1600" dirty="0" smtClean="0"/>
              <a:t> Cui et. al. (http://arxiv.org/abs/1412.5977)</a:t>
            </a:r>
            <a:endParaRPr lang="en-US" sz="1600" dirty="0"/>
          </a:p>
        </p:txBody>
      </p:sp>
      <p:pic>
        <p:nvPicPr>
          <p:cNvPr id="2050" name="Picture 2"/>
          <p:cNvPicPr>
            <a:picLocks noChangeAspect="1" noChangeArrowheads="1"/>
          </p:cNvPicPr>
          <p:nvPr/>
        </p:nvPicPr>
        <p:blipFill>
          <a:blip r:embed="rId6" cstate="print"/>
          <a:srcRect/>
          <a:stretch>
            <a:fillRect/>
          </a:stretch>
        </p:blipFill>
        <p:spPr bwMode="auto">
          <a:xfrm>
            <a:off x="2743200" y="3124200"/>
            <a:ext cx="3733800" cy="2743200"/>
          </a:xfrm>
          <a:prstGeom prst="rect">
            <a:avLst/>
          </a:prstGeom>
          <a:noFill/>
          <a:ln w="9525">
            <a:noFill/>
            <a:miter lim="800000"/>
            <a:headEnd/>
            <a:tailEnd/>
          </a:ln>
          <a:effectLst/>
        </p:spPr>
      </p:pic>
      <p:pic>
        <p:nvPicPr>
          <p:cNvPr id="2051" name="Picture 3"/>
          <p:cNvPicPr>
            <a:picLocks noChangeAspect="1" noChangeArrowheads="1"/>
          </p:cNvPicPr>
          <p:nvPr/>
        </p:nvPicPr>
        <p:blipFill>
          <a:blip r:embed="rId7" cstate="print"/>
          <a:srcRect/>
          <a:stretch>
            <a:fillRect/>
          </a:stretch>
        </p:blipFill>
        <p:spPr bwMode="auto">
          <a:xfrm>
            <a:off x="-507203" y="3184525"/>
            <a:ext cx="4317203" cy="2682875"/>
          </a:xfrm>
          <a:prstGeom prst="rect">
            <a:avLst/>
          </a:prstGeom>
          <a:noFill/>
          <a:ln w="9525">
            <a:noFill/>
            <a:miter lim="800000"/>
            <a:headEnd/>
            <a:tailEnd/>
          </a:ln>
          <a:effectLst/>
        </p:spPr>
      </p:pic>
      <p:pic>
        <p:nvPicPr>
          <p:cNvPr id="2052" name="Picture 4"/>
          <p:cNvPicPr>
            <a:picLocks noChangeAspect="1" noChangeArrowheads="1"/>
          </p:cNvPicPr>
          <p:nvPr/>
        </p:nvPicPr>
        <p:blipFill>
          <a:blip r:embed="rId8" cstate="print"/>
          <a:srcRect/>
          <a:stretch>
            <a:fillRect/>
          </a:stretch>
        </p:blipFill>
        <p:spPr bwMode="auto">
          <a:xfrm>
            <a:off x="5522653" y="3124200"/>
            <a:ext cx="4078548" cy="2743201"/>
          </a:xfrm>
          <a:prstGeom prst="rect">
            <a:avLst/>
          </a:prstGeom>
          <a:noFill/>
          <a:ln w="9525">
            <a:noFill/>
            <a:miter lim="800000"/>
            <a:headEnd/>
            <a:tailEnd/>
          </a:ln>
          <a:effectLst/>
        </p:spPr>
      </p:pic>
      <p:sp>
        <p:nvSpPr>
          <p:cNvPr id="20" name="TextBox 19"/>
          <p:cNvSpPr txBox="1"/>
          <p:nvPr/>
        </p:nvSpPr>
        <p:spPr>
          <a:xfrm>
            <a:off x="609600" y="1676400"/>
            <a:ext cx="835485" cy="307777"/>
          </a:xfrm>
          <a:prstGeom prst="rect">
            <a:avLst/>
          </a:prstGeom>
          <a:noFill/>
        </p:spPr>
        <p:txBody>
          <a:bodyPr wrap="none" rtlCol="0">
            <a:spAutoFit/>
          </a:bodyPr>
          <a:lstStyle/>
          <a:p>
            <a:r>
              <a:rPr lang="en-US" sz="1400" dirty="0" smtClean="0"/>
              <a:t>t=8.5nm</a:t>
            </a:r>
            <a:endParaRPr lang="en-US" sz="1400" dirty="0"/>
          </a:p>
        </p:txBody>
      </p:sp>
      <p:sp>
        <p:nvSpPr>
          <p:cNvPr id="21" name="TextBox 20"/>
          <p:cNvSpPr txBox="1"/>
          <p:nvPr/>
        </p:nvSpPr>
        <p:spPr>
          <a:xfrm>
            <a:off x="3581400" y="1676400"/>
            <a:ext cx="835485" cy="307777"/>
          </a:xfrm>
          <a:prstGeom prst="rect">
            <a:avLst/>
          </a:prstGeom>
          <a:noFill/>
        </p:spPr>
        <p:txBody>
          <a:bodyPr wrap="none" rtlCol="0">
            <a:spAutoFit/>
          </a:bodyPr>
          <a:lstStyle/>
          <a:p>
            <a:r>
              <a:rPr lang="en-US" sz="1400" dirty="0" smtClean="0"/>
              <a:t>t=5.5nm</a:t>
            </a:r>
            <a:endParaRPr lang="en-US" sz="1400" dirty="0"/>
          </a:p>
        </p:txBody>
      </p:sp>
      <p:sp>
        <p:nvSpPr>
          <p:cNvPr id="22" name="TextBox 21"/>
          <p:cNvSpPr txBox="1"/>
          <p:nvPr/>
        </p:nvSpPr>
        <p:spPr>
          <a:xfrm>
            <a:off x="6705600" y="1524000"/>
            <a:ext cx="835485" cy="307777"/>
          </a:xfrm>
          <a:prstGeom prst="rect">
            <a:avLst/>
          </a:prstGeom>
          <a:noFill/>
        </p:spPr>
        <p:txBody>
          <a:bodyPr wrap="none" rtlCol="0">
            <a:spAutoFit/>
          </a:bodyPr>
          <a:lstStyle/>
          <a:p>
            <a:r>
              <a:rPr lang="en-US" sz="1400" dirty="0" smtClean="0"/>
              <a:t>t=6.5nm</a:t>
            </a:r>
            <a:endParaRPr lang="en-US" sz="14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5761</TotalTime>
  <Words>1158</Words>
  <Application>Microsoft Office PowerPoint</Application>
  <PresentationFormat>On-screen Show (4:3)</PresentationFormat>
  <Paragraphs>278</Paragraphs>
  <Slides>30</Slides>
  <Notes>28</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 </vt:lpstr>
      <vt:lpstr>Outline</vt:lpstr>
      <vt:lpstr>Reported mobility of MoS2 </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vector>
  </TitlesOfParts>
  <Company>Hewlett-Packard</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Improved carrier Mobility in few-layer MoS2 field –effect transistors with Ionic-Liquid gating</dc:title>
  <dc:creator>User</dc:creator>
  <cp:lastModifiedBy>Kraig Andrews</cp:lastModifiedBy>
  <cp:revision>829</cp:revision>
  <dcterms:created xsi:type="dcterms:W3CDTF">2013-03-10T15:38:15Z</dcterms:created>
  <dcterms:modified xsi:type="dcterms:W3CDTF">2016-01-29T21:19:07Z</dcterms:modified>
</cp:coreProperties>
</file>

<file path=docProps/thumbnail.jpeg>
</file>